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diagrams/colors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Default Extension="emf" ContentType="image/x-emf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s/slide108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diagrams/colors1.xml" ContentType="application/vnd.openxmlformats-officedocument.drawingml.diagramColors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26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27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notesSlides/notesSlide89.xml" ContentType="application/vnd.openxmlformats-officedocument.presentationml.notesSlide+xml"/>
  <Override PartName="/ppt/notesSlides/notesSlide116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ustom.xml" ContentType="application/vnd.openxmlformats-officedocument.custom-properties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diagrams/data3.xml" ContentType="application/vnd.openxmlformats-officedocument.drawingml.diagramData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quickStyle4.xml" ContentType="application/vnd.openxmlformats-officedocument.drawingml.diagramStyle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0"/>
  </p:notesMasterIdLst>
  <p:sldIdLst>
    <p:sldId id="256" r:id="rId2"/>
    <p:sldId id="406" r:id="rId3"/>
    <p:sldId id="408" r:id="rId4"/>
    <p:sldId id="407" r:id="rId5"/>
    <p:sldId id="419" r:id="rId6"/>
    <p:sldId id="418" r:id="rId7"/>
    <p:sldId id="421" r:id="rId8"/>
    <p:sldId id="422" r:id="rId9"/>
    <p:sldId id="423" r:id="rId10"/>
    <p:sldId id="425" r:id="rId11"/>
    <p:sldId id="424" r:id="rId12"/>
    <p:sldId id="456" r:id="rId13"/>
    <p:sldId id="426" r:id="rId14"/>
    <p:sldId id="457" r:id="rId15"/>
    <p:sldId id="459" r:id="rId16"/>
    <p:sldId id="417" r:id="rId17"/>
    <p:sldId id="409" r:id="rId18"/>
    <p:sldId id="410" r:id="rId19"/>
    <p:sldId id="428" r:id="rId20"/>
    <p:sldId id="431" r:id="rId21"/>
    <p:sldId id="471" r:id="rId22"/>
    <p:sldId id="435" r:id="rId23"/>
    <p:sldId id="543" r:id="rId24"/>
    <p:sldId id="437" r:id="rId25"/>
    <p:sldId id="544" r:id="rId26"/>
    <p:sldId id="545" r:id="rId27"/>
    <p:sldId id="411" r:id="rId28"/>
    <p:sldId id="412" r:id="rId29"/>
    <p:sldId id="439" r:id="rId30"/>
    <p:sldId id="458" r:id="rId31"/>
    <p:sldId id="461" r:id="rId32"/>
    <p:sldId id="546" r:id="rId33"/>
    <p:sldId id="413" r:id="rId34"/>
    <p:sldId id="414" r:id="rId35"/>
    <p:sldId id="438" r:id="rId36"/>
    <p:sldId id="464" r:id="rId37"/>
    <p:sldId id="440" r:id="rId38"/>
    <p:sldId id="441" r:id="rId39"/>
    <p:sldId id="442" r:id="rId40"/>
    <p:sldId id="547" r:id="rId41"/>
    <p:sldId id="443" r:id="rId42"/>
    <p:sldId id="472" r:id="rId43"/>
    <p:sldId id="473" r:id="rId44"/>
    <p:sldId id="474" r:id="rId45"/>
    <p:sldId id="475" r:id="rId46"/>
    <p:sldId id="444" r:id="rId47"/>
    <p:sldId id="468" r:id="rId48"/>
    <p:sldId id="469" r:id="rId49"/>
    <p:sldId id="470" r:id="rId50"/>
    <p:sldId id="445" r:id="rId51"/>
    <p:sldId id="476" r:id="rId52"/>
    <p:sldId id="477" r:id="rId53"/>
    <p:sldId id="478" r:id="rId54"/>
    <p:sldId id="479" r:id="rId55"/>
    <p:sldId id="480" r:id="rId56"/>
    <p:sldId id="481" r:id="rId57"/>
    <p:sldId id="482" r:id="rId58"/>
    <p:sldId id="483" r:id="rId59"/>
    <p:sldId id="484" r:id="rId60"/>
    <p:sldId id="485" r:id="rId61"/>
    <p:sldId id="486" r:id="rId62"/>
    <p:sldId id="487" r:id="rId63"/>
    <p:sldId id="488" r:id="rId64"/>
    <p:sldId id="489" r:id="rId65"/>
    <p:sldId id="490" r:id="rId66"/>
    <p:sldId id="491" r:id="rId67"/>
    <p:sldId id="492" r:id="rId68"/>
    <p:sldId id="493" r:id="rId69"/>
    <p:sldId id="446" r:id="rId70"/>
    <p:sldId id="494" r:id="rId71"/>
    <p:sldId id="495" r:id="rId72"/>
    <p:sldId id="496" r:id="rId73"/>
    <p:sldId id="498" r:id="rId74"/>
    <p:sldId id="497" r:id="rId75"/>
    <p:sldId id="501" r:id="rId76"/>
    <p:sldId id="499" r:id="rId77"/>
    <p:sldId id="500" r:id="rId78"/>
    <p:sldId id="447" r:id="rId79"/>
    <p:sldId id="502" r:id="rId80"/>
    <p:sldId id="503" r:id="rId81"/>
    <p:sldId id="448" r:id="rId82"/>
    <p:sldId id="505" r:id="rId83"/>
    <p:sldId id="506" r:id="rId84"/>
    <p:sldId id="507" r:id="rId85"/>
    <p:sldId id="508" r:id="rId86"/>
    <p:sldId id="509" r:id="rId87"/>
    <p:sldId id="510" r:id="rId88"/>
    <p:sldId id="511" r:id="rId89"/>
    <p:sldId id="512" r:id="rId90"/>
    <p:sldId id="504" r:id="rId91"/>
    <p:sldId id="513" r:id="rId92"/>
    <p:sldId id="449" r:id="rId93"/>
    <p:sldId id="542" r:id="rId94"/>
    <p:sldId id="450" r:id="rId95"/>
    <p:sldId id="451" r:id="rId96"/>
    <p:sldId id="514" r:id="rId97"/>
    <p:sldId id="515" r:id="rId98"/>
    <p:sldId id="517" r:id="rId99"/>
    <p:sldId id="518" r:id="rId100"/>
    <p:sldId id="519" r:id="rId101"/>
    <p:sldId id="520" r:id="rId102"/>
    <p:sldId id="522" r:id="rId103"/>
    <p:sldId id="521" r:id="rId104"/>
    <p:sldId id="523" r:id="rId105"/>
    <p:sldId id="516" r:id="rId106"/>
    <p:sldId id="526" r:id="rId107"/>
    <p:sldId id="524" r:id="rId108"/>
    <p:sldId id="527" r:id="rId109"/>
    <p:sldId id="528" r:id="rId110"/>
    <p:sldId id="529" r:id="rId111"/>
    <p:sldId id="530" r:id="rId112"/>
    <p:sldId id="452" r:id="rId113"/>
    <p:sldId id="460" r:id="rId114"/>
    <p:sldId id="465" r:id="rId115"/>
    <p:sldId id="462" r:id="rId116"/>
    <p:sldId id="463" r:id="rId117"/>
    <p:sldId id="467" r:id="rId118"/>
    <p:sldId id="531" r:id="rId119"/>
    <p:sldId id="534" r:id="rId120"/>
    <p:sldId id="536" r:id="rId121"/>
    <p:sldId id="535" r:id="rId122"/>
    <p:sldId id="537" r:id="rId123"/>
    <p:sldId id="538" r:id="rId124"/>
    <p:sldId id="415" r:id="rId125"/>
    <p:sldId id="416" r:id="rId126"/>
    <p:sldId id="539" r:id="rId127"/>
    <p:sldId id="540" r:id="rId128"/>
    <p:sldId id="541" r:id="rId129"/>
  </p:sldIdLst>
  <p:sldSz cx="9144000" cy="6858000" type="screen4x3"/>
  <p:notesSz cx="7315200" cy="9601200"/>
  <p:defaultTextStyle>
    <a:lvl1pPr marL="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  <a:extLst/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777777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5C22544A-7EE6-4342-B048-85BDC9FD1C3A}" styleName="Medium Style 2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crgbClr r="0" g="0" b="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  <a:nwCell>
      <a:tcStyle>
        <a:tcBdr/>
      </a:tcStyle>
    </a:nw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145" autoAdjust="0"/>
    <p:restoredTop sz="94747" autoAdjust="0"/>
  </p:normalViewPr>
  <p:slideViewPr>
    <p:cSldViewPr>
      <p:cViewPr varScale="1">
        <p:scale>
          <a:sx n="74" d="100"/>
          <a:sy n="74" d="100"/>
        </p:scale>
        <p:origin x="-1104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5510B4-F27F-4504-A0CA-28BA26508B96}" type="doc">
      <dgm:prSet loTypeId="urn:microsoft.com/office/officeart/2005/8/layout/radial3" loCatId="cycle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ACD39ED-A659-4836-9381-ED65C7F77E5A}">
      <dgm:prSet phldrT="[Text]"/>
      <dgm:spPr/>
      <dgm:t>
        <a:bodyPr/>
        <a:lstStyle/>
        <a:p>
          <a:r>
            <a:rPr lang="es-CO" dirty="0" smtClean="0"/>
            <a:t>Control</a:t>
          </a:r>
          <a:endParaRPr lang="es-ES" dirty="0"/>
        </a:p>
      </dgm:t>
    </dgm:pt>
    <dgm:pt modelId="{FC1D39DE-9C01-49EF-B24C-74FE364CBC17}" type="parTrans" cxnId="{1CC2AF28-E32A-4FA1-945A-11E3F748A436}">
      <dgm:prSet/>
      <dgm:spPr/>
      <dgm:t>
        <a:bodyPr/>
        <a:lstStyle/>
        <a:p>
          <a:endParaRPr lang="es-ES"/>
        </a:p>
      </dgm:t>
    </dgm:pt>
    <dgm:pt modelId="{9BBEC01D-72B3-4ADE-B400-C3B986F13A6B}" type="sibTrans" cxnId="{1CC2AF28-E32A-4FA1-945A-11E3F748A436}">
      <dgm:prSet/>
      <dgm:spPr/>
      <dgm:t>
        <a:bodyPr/>
        <a:lstStyle/>
        <a:p>
          <a:endParaRPr lang="es-ES"/>
        </a:p>
      </dgm:t>
    </dgm:pt>
    <dgm:pt modelId="{22C0D4FD-4010-40BC-8BBE-2A4607B8ED05}">
      <dgm:prSet phldrT="[Text]"/>
      <dgm:spPr/>
      <dgm:t>
        <a:bodyPr/>
        <a:lstStyle/>
        <a:p>
          <a:r>
            <a:rPr lang="es-CO" dirty="0" smtClean="0"/>
            <a:t>Tiempo</a:t>
          </a:r>
          <a:endParaRPr lang="es-ES" dirty="0"/>
        </a:p>
      </dgm:t>
    </dgm:pt>
    <dgm:pt modelId="{E35092F0-DBB3-4437-A2AF-51727A76DDAC}" type="parTrans" cxnId="{ACCE15DD-B747-40E4-8E0D-85F4273272E8}">
      <dgm:prSet/>
      <dgm:spPr/>
      <dgm:t>
        <a:bodyPr/>
        <a:lstStyle/>
        <a:p>
          <a:endParaRPr lang="es-ES"/>
        </a:p>
      </dgm:t>
    </dgm:pt>
    <dgm:pt modelId="{771791B8-5DFD-483C-92F4-9F3B43E73A01}" type="sibTrans" cxnId="{ACCE15DD-B747-40E4-8E0D-85F4273272E8}">
      <dgm:prSet/>
      <dgm:spPr/>
      <dgm:t>
        <a:bodyPr/>
        <a:lstStyle/>
        <a:p>
          <a:endParaRPr lang="es-ES"/>
        </a:p>
      </dgm:t>
    </dgm:pt>
    <dgm:pt modelId="{78BCDCE2-C0EE-48DE-8DAE-299D54CC015D}">
      <dgm:prSet phldrT="[Text]"/>
      <dgm:spPr/>
      <dgm:t>
        <a:bodyPr/>
        <a:lstStyle/>
        <a:p>
          <a:r>
            <a:rPr lang="es-CO" dirty="0" smtClean="0"/>
            <a:t>Recursos</a:t>
          </a:r>
          <a:endParaRPr lang="es-ES" dirty="0"/>
        </a:p>
      </dgm:t>
    </dgm:pt>
    <dgm:pt modelId="{815AC0BD-11BD-4B88-8B67-81A1F1F41E5A}" type="parTrans" cxnId="{2C90DDF0-E2FC-4FD0-A996-ED2EC48E4B00}">
      <dgm:prSet/>
      <dgm:spPr/>
      <dgm:t>
        <a:bodyPr/>
        <a:lstStyle/>
        <a:p>
          <a:endParaRPr lang="es-ES"/>
        </a:p>
      </dgm:t>
    </dgm:pt>
    <dgm:pt modelId="{14BFD97C-B56F-4BA6-8549-3311ECD4CC42}" type="sibTrans" cxnId="{2C90DDF0-E2FC-4FD0-A996-ED2EC48E4B00}">
      <dgm:prSet/>
      <dgm:spPr/>
      <dgm:t>
        <a:bodyPr/>
        <a:lstStyle/>
        <a:p>
          <a:endParaRPr lang="es-ES"/>
        </a:p>
      </dgm:t>
    </dgm:pt>
    <dgm:pt modelId="{C91FE006-894D-4338-8532-CCA966B10351}">
      <dgm:prSet phldrT="[Text]"/>
      <dgm:spPr/>
      <dgm:t>
        <a:bodyPr/>
        <a:lstStyle/>
        <a:p>
          <a:r>
            <a:rPr lang="es-CO" dirty="0" smtClean="0"/>
            <a:t>Roles</a:t>
          </a:r>
          <a:endParaRPr lang="es-ES" dirty="0"/>
        </a:p>
      </dgm:t>
    </dgm:pt>
    <dgm:pt modelId="{46E93095-E177-45A1-9B0B-83A926A7D011}" type="parTrans" cxnId="{DDFAE918-FC11-4D2E-972E-E1B0F6FF65C9}">
      <dgm:prSet/>
      <dgm:spPr/>
      <dgm:t>
        <a:bodyPr/>
        <a:lstStyle/>
        <a:p>
          <a:endParaRPr lang="es-CO"/>
        </a:p>
      </dgm:t>
    </dgm:pt>
    <dgm:pt modelId="{ED9EB605-337B-4567-A6C5-BADC7B18E9F8}" type="sibTrans" cxnId="{DDFAE918-FC11-4D2E-972E-E1B0F6FF65C9}">
      <dgm:prSet/>
      <dgm:spPr/>
      <dgm:t>
        <a:bodyPr/>
        <a:lstStyle/>
        <a:p>
          <a:endParaRPr lang="es-CO"/>
        </a:p>
      </dgm:t>
    </dgm:pt>
    <dgm:pt modelId="{73BDC978-B9F3-4819-ABC2-38A4AA9362D3}" type="pres">
      <dgm:prSet presAssocID="{025510B4-F27F-4504-A0CA-28BA26508B9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93CDBE0-DFAF-4C08-BD5A-0D9AC4ECE642}" type="pres">
      <dgm:prSet presAssocID="{025510B4-F27F-4504-A0CA-28BA26508B96}" presName="radial" presStyleCnt="0">
        <dgm:presLayoutVars>
          <dgm:animLvl val="ctr"/>
        </dgm:presLayoutVars>
      </dgm:prSet>
      <dgm:spPr/>
      <dgm:t>
        <a:bodyPr/>
        <a:lstStyle/>
        <a:p>
          <a:endParaRPr lang="es-CO"/>
        </a:p>
      </dgm:t>
    </dgm:pt>
    <dgm:pt modelId="{EAA43D32-37D8-44ED-AEE4-3AD80DED9737}" type="pres">
      <dgm:prSet presAssocID="{9ACD39ED-A659-4836-9381-ED65C7F77E5A}" presName="centerShape" presStyleLbl="vennNode1" presStyleIdx="0" presStyleCnt="4"/>
      <dgm:spPr/>
      <dgm:t>
        <a:bodyPr/>
        <a:lstStyle/>
        <a:p>
          <a:endParaRPr lang="es-ES"/>
        </a:p>
      </dgm:t>
    </dgm:pt>
    <dgm:pt modelId="{1187E037-AE19-4396-96E8-5A3B3E7EA849}" type="pres">
      <dgm:prSet presAssocID="{22C0D4FD-4010-40BC-8BBE-2A4607B8ED05}" presName="node" presStyleLbl="vennNode1" presStyleIdx="1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EE2FF3A-3B5E-4088-977F-9B6753F8BAFD}" type="pres">
      <dgm:prSet presAssocID="{78BCDCE2-C0EE-48DE-8DAE-299D54CC015D}" presName="node" presStyleLbl="vennNode1" presStyleIdx="2" presStyleCnt="4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BB9DBB1-853F-4C8B-B1C8-30543CDA8E73}" type="pres">
      <dgm:prSet presAssocID="{C91FE006-894D-4338-8532-CCA966B10351}" presName="node" presStyleLbl="vennNode1" presStyleIdx="3" presStyleCnt="4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BB94D192-3B66-410B-A721-FB47B58E6E3D}" type="presOf" srcId="{22C0D4FD-4010-40BC-8BBE-2A4607B8ED05}" destId="{1187E037-AE19-4396-96E8-5A3B3E7EA849}" srcOrd="0" destOrd="0" presId="urn:microsoft.com/office/officeart/2005/8/layout/radial3"/>
    <dgm:cxn modelId="{2C90DDF0-E2FC-4FD0-A996-ED2EC48E4B00}" srcId="{9ACD39ED-A659-4836-9381-ED65C7F77E5A}" destId="{78BCDCE2-C0EE-48DE-8DAE-299D54CC015D}" srcOrd="1" destOrd="0" parTransId="{815AC0BD-11BD-4B88-8B67-81A1F1F41E5A}" sibTransId="{14BFD97C-B56F-4BA6-8549-3311ECD4CC42}"/>
    <dgm:cxn modelId="{1CC2AF28-E32A-4FA1-945A-11E3F748A436}" srcId="{025510B4-F27F-4504-A0CA-28BA26508B96}" destId="{9ACD39ED-A659-4836-9381-ED65C7F77E5A}" srcOrd="0" destOrd="0" parTransId="{FC1D39DE-9C01-49EF-B24C-74FE364CBC17}" sibTransId="{9BBEC01D-72B3-4ADE-B400-C3B986F13A6B}"/>
    <dgm:cxn modelId="{4F4995F5-1791-4449-9E6A-BD20F0F9A08A}" type="presOf" srcId="{025510B4-F27F-4504-A0CA-28BA26508B96}" destId="{73BDC978-B9F3-4819-ABC2-38A4AA9362D3}" srcOrd="0" destOrd="0" presId="urn:microsoft.com/office/officeart/2005/8/layout/radial3"/>
    <dgm:cxn modelId="{0C027776-323E-44A7-A8FE-84B918EBC0DA}" type="presOf" srcId="{9ACD39ED-A659-4836-9381-ED65C7F77E5A}" destId="{EAA43D32-37D8-44ED-AEE4-3AD80DED9737}" srcOrd="0" destOrd="0" presId="urn:microsoft.com/office/officeart/2005/8/layout/radial3"/>
    <dgm:cxn modelId="{DDFAE918-FC11-4D2E-972E-E1B0F6FF65C9}" srcId="{9ACD39ED-A659-4836-9381-ED65C7F77E5A}" destId="{C91FE006-894D-4338-8532-CCA966B10351}" srcOrd="2" destOrd="0" parTransId="{46E93095-E177-45A1-9B0B-83A926A7D011}" sibTransId="{ED9EB605-337B-4567-A6C5-BADC7B18E9F8}"/>
    <dgm:cxn modelId="{E41F0C20-54AD-499F-8BB4-01114B830B66}" type="presOf" srcId="{C91FE006-894D-4338-8532-CCA966B10351}" destId="{6BB9DBB1-853F-4C8B-B1C8-30543CDA8E73}" srcOrd="0" destOrd="0" presId="urn:microsoft.com/office/officeart/2005/8/layout/radial3"/>
    <dgm:cxn modelId="{4F999471-832E-445F-AF87-CBA469B078EF}" type="presOf" srcId="{78BCDCE2-C0EE-48DE-8DAE-299D54CC015D}" destId="{7EE2FF3A-3B5E-4088-977F-9B6753F8BAFD}" srcOrd="0" destOrd="0" presId="urn:microsoft.com/office/officeart/2005/8/layout/radial3"/>
    <dgm:cxn modelId="{ACCE15DD-B747-40E4-8E0D-85F4273272E8}" srcId="{9ACD39ED-A659-4836-9381-ED65C7F77E5A}" destId="{22C0D4FD-4010-40BC-8BBE-2A4607B8ED05}" srcOrd="0" destOrd="0" parTransId="{E35092F0-DBB3-4437-A2AF-51727A76DDAC}" sibTransId="{771791B8-5DFD-483C-92F4-9F3B43E73A01}"/>
    <dgm:cxn modelId="{6647B21F-487A-4DC5-8BA7-61FA46AF5001}" type="presParOf" srcId="{73BDC978-B9F3-4819-ABC2-38A4AA9362D3}" destId="{D93CDBE0-DFAF-4C08-BD5A-0D9AC4ECE642}" srcOrd="0" destOrd="0" presId="urn:microsoft.com/office/officeart/2005/8/layout/radial3"/>
    <dgm:cxn modelId="{CFAA3223-147F-4E78-AA23-3D93024B5BA1}" type="presParOf" srcId="{D93CDBE0-DFAF-4C08-BD5A-0D9AC4ECE642}" destId="{EAA43D32-37D8-44ED-AEE4-3AD80DED9737}" srcOrd="0" destOrd="0" presId="urn:microsoft.com/office/officeart/2005/8/layout/radial3"/>
    <dgm:cxn modelId="{FFF2DFA5-43A2-48C8-B4A0-6A3214380A34}" type="presParOf" srcId="{D93CDBE0-DFAF-4C08-BD5A-0D9AC4ECE642}" destId="{1187E037-AE19-4396-96E8-5A3B3E7EA849}" srcOrd="1" destOrd="0" presId="urn:microsoft.com/office/officeart/2005/8/layout/radial3"/>
    <dgm:cxn modelId="{592AD862-EB20-4996-A5E5-0BD564F52FB4}" type="presParOf" srcId="{D93CDBE0-DFAF-4C08-BD5A-0D9AC4ECE642}" destId="{7EE2FF3A-3B5E-4088-977F-9B6753F8BAFD}" srcOrd="2" destOrd="0" presId="urn:microsoft.com/office/officeart/2005/8/layout/radial3"/>
    <dgm:cxn modelId="{916898D1-1C31-40CF-8AE7-395CF52B8BE0}" type="presParOf" srcId="{D93CDBE0-DFAF-4C08-BD5A-0D9AC4ECE642}" destId="{6BB9DBB1-853F-4C8B-B1C8-30543CDA8E73}" srcOrd="3" destOrd="0" presId="urn:microsoft.com/office/officeart/2005/8/layout/radial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5510B4-F27F-4504-A0CA-28BA26508B96}" type="doc">
      <dgm:prSet loTypeId="urn:microsoft.com/office/officeart/2005/8/layout/radial3" loCatId="cycle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ACD39ED-A659-4836-9381-ED65C7F77E5A}">
      <dgm:prSet phldrT="[Text]"/>
      <dgm:spPr>
        <a:solidFill>
          <a:schemeClr val="accent1"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r>
            <a:rPr lang="es-CO" dirty="0" smtClean="0"/>
            <a:t>Control</a:t>
          </a:r>
          <a:endParaRPr lang="es-ES" dirty="0"/>
        </a:p>
      </dgm:t>
    </dgm:pt>
    <dgm:pt modelId="{FC1D39DE-9C01-49EF-B24C-74FE364CBC17}" type="parTrans" cxnId="{1CC2AF28-E32A-4FA1-945A-11E3F748A436}">
      <dgm:prSet/>
      <dgm:spPr/>
      <dgm:t>
        <a:bodyPr/>
        <a:lstStyle/>
        <a:p>
          <a:endParaRPr lang="es-ES"/>
        </a:p>
      </dgm:t>
    </dgm:pt>
    <dgm:pt modelId="{9BBEC01D-72B3-4ADE-B400-C3B986F13A6B}" type="sibTrans" cxnId="{1CC2AF28-E32A-4FA1-945A-11E3F748A436}">
      <dgm:prSet/>
      <dgm:spPr/>
      <dgm:t>
        <a:bodyPr/>
        <a:lstStyle/>
        <a:p>
          <a:endParaRPr lang="es-ES"/>
        </a:p>
      </dgm:t>
    </dgm:pt>
    <dgm:pt modelId="{22C0D4FD-4010-40BC-8BBE-2A4607B8ED05}">
      <dgm:prSet phldrT="[Text]"/>
      <dgm:spPr>
        <a:solidFill>
          <a:schemeClr val="accent1">
            <a:hueOff val="0"/>
            <a:satOff val="0"/>
            <a:lumOff val="0"/>
            <a:alpha val="41000"/>
          </a:schemeClr>
        </a:solidFill>
      </dgm:spPr>
      <dgm:t>
        <a:bodyPr/>
        <a:lstStyle/>
        <a:p>
          <a:r>
            <a:rPr lang="es-CO" dirty="0" smtClean="0"/>
            <a:t>Tiempo</a:t>
          </a:r>
          <a:endParaRPr lang="es-ES" dirty="0"/>
        </a:p>
      </dgm:t>
    </dgm:pt>
    <dgm:pt modelId="{E35092F0-DBB3-4437-A2AF-51727A76DDAC}" type="parTrans" cxnId="{ACCE15DD-B747-40E4-8E0D-85F4273272E8}">
      <dgm:prSet/>
      <dgm:spPr/>
      <dgm:t>
        <a:bodyPr/>
        <a:lstStyle/>
        <a:p>
          <a:endParaRPr lang="es-ES"/>
        </a:p>
      </dgm:t>
    </dgm:pt>
    <dgm:pt modelId="{771791B8-5DFD-483C-92F4-9F3B43E73A01}" type="sibTrans" cxnId="{ACCE15DD-B747-40E4-8E0D-85F4273272E8}">
      <dgm:prSet/>
      <dgm:spPr/>
      <dgm:t>
        <a:bodyPr/>
        <a:lstStyle/>
        <a:p>
          <a:endParaRPr lang="es-ES"/>
        </a:p>
      </dgm:t>
    </dgm:pt>
    <dgm:pt modelId="{78BCDCE2-C0EE-48DE-8DAE-299D54CC015D}">
      <dgm:prSet phldrT="[Text]"/>
      <dgm:spPr>
        <a:solidFill>
          <a:schemeClr val="accent1">
            <a:hueOff val="0"/>
            <a:satOff val="0"/>
            <a:lumOff val="0"/>
            <a:alpha val="41000"/>
          </a:schemeClr>
        </a:solidFill>
      </dgm:spPr>
      <dgm:t>
        <a:bodyPr/>
        <a:lstStyle/>
        <a:p>
          <a:r>
            <a:rPr lang="es-CO" dirty="0" smtClean="0"/>
            <a:t>Recursos</a:t>
          </a:r>
          <a:endParaRPr lang="es-ES" dirty="0"/>
        </a:p>
      </dgm:t>
    </dgm:pt>
    <dgm:pt modelId="{815AC0BD-11BD-4B88-8B67-81A1F1F41E5A}" type="parTrans" cxnId="{2C90DDF0-E2FC-4FD0-A996-ED2EC48E4B00}">
      <dgm:prSet/>
      <dgm:spPr/>
      <dgm:t>
        <a:bodyPr/>
        <a:lstStyle/>
        <a:p>
          <a:endParaRPr lang="es-ES"/>
        </a:p>
      </dgm:t>
    </dgm:pt>
    <dgm:pt modelId="{14BFD97C-B56F-4BA6-8549-3311ECD4CC42}" type="sibTrans" cxnId="{2C90DDF0-E2FC-4FD0-A996-ED2EC48E4B00}">
      <dgm:prSet/>
      <dgm:spPr/>
      <dgm:t>
        <a:bodyPr/>
        <a:lstStyle/>
        <a:p>
          <a:endParaRPr lang="es-ES"/>
        </a:p>
      </dgm:t>
    </dgm:pt>
    <dgm:pt modelId="{C91FE006-894D-4338-8532-CCA966B10351}">
      <dgm:prSet phldrT="[Text]"/>
      <dgm:spPr>
        <a:solidFill>
          <a:schemeClr val="accent1">
            <a:hueOff val="0"/>
            <a:satOff val="0"/>
            <a:lumOff val="0"/>
            <a:alpha val="41000"/>
          </a:schemeClr>
        </a:solidFill>
      </dgm:spPr>
      <dgm:t>
        <a:bodyPr/>
        <a:lstStyle/>
        <a:p>
          <a:r>
            <a:rPr lang="es-CO" dirty="0" smtClean="0"/>
            <a:t>Roles</a:t>
          </a:r>
          <a:endParaRPr lang="es-ES" dirty="0"/>
        </a:p>
      </dgm:t>
    </dgm:pt>
    <dgm:pt modelId="{46E93095-E177-45A1-9B0B-83A926A7D011}" type="parTrans" cxnId="{DDFAE918-FC11-4D2E-972E-E1B0F6FF65C9}">
      <dgm:prSet/>
      <dgm:spPr/>
      <dgm:t>
        <a:bodyPr/>
        <a:lstStyle/>
        <a:p>
          <a:endParaRPr lang="es-CO"/>
        </a:p>
      </dgm:t>
    </dgm:pt>
    <dgm:pt modelId="{ED9EB605-337B-4567-A6C5-BADC7B18E9F8}" type="sibTrans" cxnId="{DDFAE918-FC11-4D2E-972E-E1B0F6FF65C9}">
      <dgm:prSet/>
      <dgm:spPr/>
      <dgm:t>
        <a:bodyPr/>
        <a:lstStyle/>
        <a:p>
          <a:endParaRPr lang="es-CO"/>
        </a:p>
      </dgm:t>
    </dgm:pt>
    <dgm:pt modelId="{73BDC978-B9F3-4819-ABC2-38A4AA9362D3}" type="pres">
      <dgm:prSet presAssocID="{025510B4-F27F-4504-A0CA-28BA26508B9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93CDBE0-DFAF-4C08-BD5A-0D9AC4ECE642}" type="pres">
      <dgm:prSet presAssocID="{025510B4-F27F-4504-A0CA-28BA26508B96}" presName="radial" presStyleCnt="0">
        <dgm:presLayoutVars>
          <dgm:animLvl val="ctr"/>
        </dgm:presLayoutVars>
      </dgm:prSet>
      <dgm:spPr/>
      <dgm:t>
        <a:bodyPr/>
        <a:lstStyle/>
        <a:p>
          <a:endParaRPr lang="es-CO"/>
        </a:p>
      </dgm:t>
    </dgm:pt>
    <dgm:pt modelId="{EAA43D32-37D8-44ED-AEE4-3AD80DED9737}" type="pres">
      <dgm:prSet presAssocID="{9ACD39ED-A659-4836-9381-ED65C7F77E5A}" presName="centerShape" presStyleLbl="vennNode1" presStyleIdx="0" presStyleCnt="4"/>
      <dgm:spPr/>
      <dgm:t>
        <a:bodyPr/>
        <a:lstStyle/>
        <a:p>
          <a:endParaRPr lang="es-ES"/>
        </a:p>
      </dgm:t>
    </dgm:pt>
    <dgm:pt modelId="{1187E037-AE19-4396-96E8-5A3B3E7EA849}" type="pres">
      <dgm:prSet presAssocID="{22C0D4FD-4010-40BC-8BBE-2A4607B8ED05}" presName="node" presStyleLbl="vennNode1" presStyleIdx="1" presStyleCnt="4" custRadScaleRad="100881" custRadScaleInc="-156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EE2FF3A-3B5E-4088-977F-9B6753F8BAFD}" type="pres">
      <dgm:prSet presAssocID="{78BCDCE2-C0EE-48DE-8DAE-299D54CC015D}" presName="node" presStyleLbl="vennNode1" presStyleIdx="2" presStyleCnt="4" custRadScaleRad="96728" custRadScaleInc="46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BB9DBB1-853F-4C8B-B1C8-30543CDA8E73}" type="pres">
      <dgm:prSet presAssocID="{C91FE006-894D-4338-8532-CCA966B10351}" presName="node" presStyleLbl="vennNode1" presStyleIdx="3" presStyleCnt="4" custRadScaleRad="102103" custRadScaleInc="100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67CCFDC1-0452-4336-B8C1-23340FAD160A}" type="presOf" srcId="{9ACD39ED-A659-4836-9381-ED65C7F77E5A}" destId="{EAA43D32-37D8-44ED-AEE4-3AD80DED9737}" srcOrd="0" destOrd="0" presId="urn:microsoft.com/office/officeart/2005/8/layout/radial3"/>
    <dgm:cxn modelId="{2C90DDF0-E2FC-4FD0-A996-ED2EC48E4B00}" srcId="{9ACD39ED-A659-4836-9381-ED65C7F77E5A}" destId="{78BCDCE2-C0EE-48DE-8DAE-299D54CC015D}" srcOrd="1" destOrd="0" parTransId="{815AC0BD-11BD-4B88-8B67-81A1F1F41E5A}" sibTransId="{14BFD97C-B56F-4BA6-8549-3311ECD4CC42}"/>
    <dgm:cxn modelId="{1CC2AF28-E32A-4FA1-945A-11E3F748A436}" srcId="{025510B4-F27F-4504-A0CA-28BA26508B96}" destId="{9ACD39ED-A659-4836-9381-ED65C7F77E5A}" srcOrd="0" destOrd="0" parTransId="{FC1D39DE-9C01-49EF-B24C-74FE364CBC17}" sibTransId="{9BBEC01D-72B3-4ADE-B400-C3B986F13A6B}"/>
    <dgm:cxn modelId="{BAE048A3-29C4-4A65-9220-915881FEA13E}" type="presOf" srcId="{78BCDCE2-C0EE-48DE-8DAE-299D54CC015D}" destId="{7EE2FF3A-3B5E-4088-977F-9B6753F8BAFD}" srcOrd="0" destOrd="0" presId="urn:microsoft.com/office/officeart/2005/8/layout/radial3"/>
    <dgm:cxn modelId="{FF4275D1-796A-4ED3-A006-9C059FC62795}" type="presOf" srcId="{C91FE006-894D-4338-8532-CCA966B10351}" destId="{6BB9DBB1-853F-4C8B-B1C8-30543CDA8E73}" srcOrd="0" destOrd="0" presId="urn:microsoft.com/office/officeart/2005/8/layout/radial3"/>
    <dgm:cxn modelId="{DDFAE918-FC11-4D2E-972E-E1B0F6FF65C9}" srcId="{9ACD39ED-A659-4836-9381-ED65C7F77E5A}" destId="{C91FE006-894D-4338-8532-CCA966B10351}" srcOrd="2" destOrd="0" parTransId="{46E93095-E177-45A1-9B0B-83A926A7D011}" sibTransId="{ED9EB605-337B-4567-A6C5-BADC7B18E9F8}"/>
    <dgm:cxn modelId="{5D6F770E-EEA0-4A0A-BE63-011B849DCBCB}" type="presOf" srcId="{22C0D4FD-4010-40BC-8BBE-2A4607B8ED05}" destId="{1187E037-AE19-4396-96E8-5A3B3E7EA849}" srcOrd="0" destOrd="0" presId="urn:microsoft.com/office/officeart/2005/8/layout/radial3"/>
    <dgm:cxn modelId="{ACCE15DD-B747-40E4-8E0D-85F4273272E8}" srcId="{9ACD39ED-A659-4836-9381-ED65C7F77E5A}" destId="{22C0D4FD-4010-40BC-8BBE-2A4607B8ED05}" srcOrd="0" destOrd="0" parTransId="{E35092F0-DBB3-4437-A2AF-51727A76DDAC}" sibTransId="{771791B8-5DFD-483C-92F4-9F3B43E73A01}"/>
    <dgm:cxn modelId="{F74CBCF5-7F22-4F7A-91A8-2AA794E33786}" type="presOf" srcId="{025510B4-F27F-4504-A0CA-28BA26508B96}" destId="{73BDC978-B9F3-4819-ABC2-38A4AA9362D3}" srcOrd="0" destOrd="0" presId="urn:microsoft.com/office/officeart/2005/8/layout/radial3"/>
    <dgm:cxn modelId="{951F454D-E86E-4345-8803-D3075666FA3A}" type="presParOf" srcId="{73BDC978-B9F3-4819-ABC2-38A4AA9362D3}" destId="{D93CDBE0-DFAF-4C08-BD5A-0D9AC4ECE642}" srcOrd="0" destOrd="0" presId="urn:microsoft.com/office/officeart/2005/8/layout/radial3"/>
    <dgm:cxn modelId="{55C40676-1C49-4F40-AD90-FAE3EB8DAB07}" type="presParOf" srcId="{D93CDBE0-DFAF-4C08-BD5A-0D9AC4ECE642}" destId="{EAA43D32-37D8-44ED-AEE4-3AD80DED9737}" srcOrd="0" destOrd="0" presId="urn:microsoft.com/office/officeart/2005/8/layout/radial3"/>
    <dgm:cxn modelId="{70C7CFD8-22EB-4E18-8D44-914416447E6E}" type="presParOf" srcId="{D93CDBE0-DFAF-4C08-BD5A-0D9AC4ECE642}" destId="{1187E037-AE19-4396-96E8-5A3B3E7EA849}" srcOrd="1" destOrd="0" presId="urn:microsoft.com/office/officeart/2005/8/layout/radial3"/>
    <dgm:cxn modelId="{B3075304-A5EE-4C84-9153-170A3E0710B3}" type="presParOf" srcId="{D93CDBE0-DFAF-4C08-BD5A-0D9AC4ECE642}" destId="{7EE2FF3A-3B5E-4088-977F-9B6753F8BAFD}" srcOrd="2" destOrd="0" presId="urn:microsoft.com/office/officeart/2005/8/layout/radial3"/>
    <dgm:cxn modelId="{44EEB0BB-CAA1-49BD-A2DA-7576426826C5}" type="presParOf" srcId="{D93CDBE0-DFAF-4C08-BD5A-0D9AC4ECE642}" destId="{6BB9DBB1-853F-4C8B-B1C8-30543CDA8E73}" srcOrd="3" destOrd="0" presId="urn:microsoft.com/office/officeart/2005/8/layout/radial3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25510B4-F27F-4504-A0CA-28BA26508B96}" type="doc">
      <dgm:prSet loTypeId="urn:microsoft.com/office/officeart/2005/8/layout/radial3" loCatId="cycle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ACD39ED-A659-4836-9381-ED65C7F77E5A}">
      <dgm:prSet phldrT="[Text]"/>
      <dgm:spPr>
        <a:solidFill>
          <a:schemeClr val="accent1"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r>
            <a:rPr lang="es-CO" dirty="0" smtClean="0"/>
            <a:t>Control</a:t>
          </a:r>
          <a:endParaRPr lang="es-ES" dirty="0"/>
        </a:p>
      </dgm:t>
    </dgm:pt>
    <dgm:pt modelId="{FC1D39DE-9C01-49EF-B24C-74FE364CBC17}" type="parTrans" cxnId="{1CC2AF28-E32A-4FA1-945A-11E3F748A436}">
      <dgm:prSet/>
      <dgm:spPr/>
      <dgm:t>
        <a:bodyPr/>
        <a:lstStyle/>
        <a:p>
          <a:endParaRPr lang="es-ES"/>
        </a:p>
      </dgm:t>
    </dgm:pt>
    <dgm:pt modelId="{9BBEC01D-72B3-4ADE-B400-C3B986F13A6B}" type="sibTrans" cxnId="{1CC2AF28-E32A-4FA1-945A-11E3F748A436}">
      <dgm:prSet/>
      <dgm:spPr/>
      <dgm:t>
        <a:bodyPr/>
        <a:lstStyle/>
        <a:p>
          <a:endParaRPr lang="es-ES"/>
        </a:p>
      </dgm:t>
    </dgm:pt>
    <dgm:pt modelId="{22C0D4FD-4010-40BC-8BBE-2A4607B8ED05}">
      <dgm:prSet phldrT="[Text]"/>
      <dgm:spPr>
        <a:solidFill>
          <a:schemeClr val="accent1">
            <a:hueOff val="0"/>
            <a:satOff val="0"/>
            <a:lumOff val="0"/>
            <a:alpha val="41000"/>
          </a:schemeClr>
        </a:solidFill>
      </dgm:spPr>
      <dgm:t>
        <a:bodyPr/>
        <a:lstStyle/>
        <a:p>
          <a:r>
            <a:rPr lang="es-CO" dirty="0" smtClean="0"/>
            <a:t>Tiempo</a:t>
          </a:r>
          <a:endParaRPr lang="es-ES" dirty="0"/>
        </a:p>
      </dgm:t>
    </dgm:pt>
    <dgm:pt modelId="{E35092F0-DBB3-4437-A2AF-51727A76DDAC}" type="parTrans" cxnId="{ACCE15DD-B747-40E4-8E0D-85F4273272E8}">
      <dgm:prSet/>
      <dgm:spPr/>
      <dgm:t>
        <a:bodyPr/>
        <a:lstStyle/>
        <a:p>
          <a:endParaRPr lang="es-ES"/>
        </a:p>
      </dgm:t>
    </dgm:pt>
    <dgm:pt modelId="{771791B8-5DFD-483C-92F4-9F3B43E73A01}" type="sibTrans" cxnId="{ACCE15DD-B747-40E4-8E0D-85F4273272E8}">
      <dgm:prSet/>
      <dgm:spPr/>
      <dgm:t>
        <a:bodyPr/>
        <a:lstStyle/>
        <a:p>
          <a:endParaRPr lang="es-ES"/>
        </a:p>
      </dgm:t>
    </dgm:pt>
    <dgm:pt modelId="{78BCDCE2-C0EE-48DE-8DAE-299D54CC015D}">
      <dgm:prSet phldrT="[Text]"/>
      <dgm:spPr>
        <a:solidFill>
          <a:schemeClr val="accent1">
            <a:hueOff val="0"/>
            <a:satOff val="0"/>
            <a:lumOff val="0"/>
            <a:alpha val="41000"/>
          </a:schemeClr>
        </a:solidFill>
      </dgm:spPr>
      <dgm:t>
        <a:bodyPr/>
        <a:lstStyle/>
        <a:p>
          <a:r>
            <a:rPr lang="es-CO" dirty="0" smtClean="0"/>
            <a:t>Recursos</a:t>
          </a:r>
          <a:endParaRPr lang="es-ES" dirty="0"/>
        </a:p>
      </dgm:t>
    </dgm:pt>
    <dgm:pt modelId="{815AC0BD-11BD-4B88-8B67-81A1F1F41E5A}" type="parTrans" cxnId="{2C90DDF0-E2FC-4FD0-A996-ED2EC48E4B00}">
      <dgm:prSet/>
      <dgm:spPr/>
      <dgm:t>
        <a:bodyPr/>
        <a:lstStyle/>
        <a:p>
          <a:endParaRPr lang="es-ES"/>
        </a:p>
      </dgm:t>
    </dgm:pt>
    <dgm:pt modelId="{14BFD97C-B56F-4BA6-8549-3311ECD4CC42}" type="sibTrans" cxnId="{2C90DDF0-E2FC-4FD0-A996-ED2EC48E4B00}">
      <dgm:prSet/>
      <dgm:spPr/>
      <dgm:t>
        <a:bodyPr/>
        <a:lstStyle/>
        <a:p>
          <a:endParaRPr lang="es-ES"/>
        </a:p>
      </dgm:t>
    </dgm:pt>
    <dgm:pt modelId="{C91FE006-894D-4338-8532-CCA966B10351}">
      <dgm:prSet phldrT="[Text]"/>
      <dgm:spPr>
        <a:solidFill>
          <a:schemeClr val="accent1">
            <a:hueOff val="0"/>
            <a:satOff val="0"/>
            <a:lumOff val="0"/>
            <a:alpha val="41000"/>
          </a:schemeClr>
        </a:solidFill>
      </dgm:spPr>
      <dgm:t>
        <a:bodyPr/>
        <a:lstStyle/>
        <a:p>
          <a:r>
            <a:rPr lang="es-CO" dirty="0" smtClean="0"/>
            <a:t>Roles</a:t>
          </a:r>
          <a:endParaRPr lang="es-ES" dirty="0"/>
        </a:p>
      </dgm:t>
    </dgm:pt>
    <dgm:pt modelId="{46E93095-E177-45A1-9B0B-83A926A7D011}" type="parTrans" cxnId="{DDFAE918-FC11-4D2E-972E-E1B0F6FF65C9}">
      <dgm:prSet/>
      <dgm:spPr/>
      <dgm:t>
        <a:bodyPr/>
        <a:lstStyle/>
        <a:p>
          <a:endParaRPr lang="es-CO"/>
        </a:p>
      </dgm:t>
    </dgm:pt>
    <dgm:pt modelId="{ED9EB605-337B-4567-A6C5-BADC7B18E9F8}" type="sibTrans" cxnId="{DDFAE918-FC11-4D2E-972E-E1B0F6FF65C9}">
      <dgm:prSet/>
      <dgm:spPr/>
      <dgm:t>
        <a:bodyPr/>
        <a:lstStyle/>
        <a:p>
          <a:endParaRPr lang="es-CO"/>
        </a:p>
      </dgm:t>
    </dgm:pt>
    <dgm:pt modelId="{73BDC978-B9F3-4819-ABC2-38A4AA9362D3}" type="pres">
      <dgm:prSet presAssocID="{025510B4-F27F-4504-A0CA-28BA26508B9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93CDBE0-DFAF-4C08-BD5A-0D9AC4ECE642}" type="pres">
      <dgm:prSet presAssocID="{025510B4-F27F-4504-A0CA-28BA26508B96}" presName="radial" presStyleCnt="0">
        <dgm:presLayoutVars>
          <dgm:animLvl val="ctr"/>
        </dgm:presLayoutVars>
      </dgm:prSet>
      <dgm:spPr/>
      <dgm:t>
        <a:bodyPr/>
        <a:lstStyle/>
        <a:p>
          <a:endParaRPr lang="es-CO"/>
        </a:p>
      </dgm:t>
    </dgm:pt>
    <dgm:pt modelId="{EAA43D32-37D8-44ED-AEE4-3AD80DED9737}" type="pres">
      <dgm:prSet presAssocID="{9ACD39ED-A659-4836-9381-ED65C7F77E5A}" presName="centerShape" presStyleLbl="vennNode1" presStyleIdx="0" presStyleCnt="4"/>
      <dgm:spPr/>
      <dgm:t>
        <a:bodyPr/>
        <a:lstStyle/>
        <a:p>
          <a:endParaRPr lang="es-ES"/>
        </a:p>
      </dgm:t>
    </dgm:pt>
    <dgm:pt modelId="{1187E037-AE19-4396-96E8-5A3B3E7EA849}" type="pres">
      <dgm:prSet presAssocID="{22C0D4FD-4010-40BC-8BBE-2A4607B8ED05}" presName="node" presStyleLbl="vennNode1" presStyleIdx="1" presStyleCnt="4" custRadScaleRad="100881" custRadScaleInc="-156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EE2FF3A-3B5E-4088-977F-9B6753F8BAFD}" type="pres">
      <dgm:prSet presAssocID="{78BCDCE2-C0EE-48DE-8DAE-299D54CC015D}" presName="node" presStyleLbl="vennNode1" presStyleIdx="2" presStyleCnt="4" custRadScaleRad="96728" custRadScaleInc="46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BB9DBB1-853F-4C8B-B1C8-30543CDA8E73}" type="pres">
      <dgm:prSet presAssocID="{C91FE006-894D-4338-8532-CCA966B10351}" presName="node" presStyleLbl="vennNode1" presStyleIdx="3" presStyleCnt="4" custRadScaleRad="102103" custRadScaleInc="100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2C90DDF0-E2FC-4FD0-A996-ED2EC48E4B00}" srcId="{9ACD39ED-A659-4836-9381-ED65C7F77E5A}" destId="{78BCDCE2-C0EE-48DE-8DAE-299D54CC015D}" srcOrd="1" destOrd="0" parTransId="{815AC0BD-11BD-4B88-8B67-81A1F1F41E5A}" sibTransId="{14BFD97C-B56F-4BA6-8549-3311ECD4CC42}"/>
    <dgm:cxn modelId="{1CC2AF28-E32A-4FA1-945A-11E3F748A436}" srcId="{025510B4-F27F-4504-A0CA-28BA26508B96}" destId="{9ACD39ED-A659-4836-9381-ED65C7F77E5A}" srcOrd="0" destOrd="0" parTransId="{FC1D39DE-9C01-49EF-B24C-74FE364CBC17}" sibTransId="{9BBEC01D-72B3-4ADE-B400-C3B986F13A6B}"/>
    <dgm:cxn modelId="{E356589E-9AC5-4946-BD63-79BD59BE4CB9}" type="presOf" srcId="{C91FE006-894D-4338-8532-CCA966B10351}" destId="{6BB9DBB1-853F-4C8B-B1C8-30543CDA8E73}" srcOrd="0" destOrd="0" presId="urn:microsoft.com/office/officeart/2005/8/layout/radial3"/>
    <dgm:cxn modelId="{275CA3AD-1273-44C8-AB90-6A7452DE7C09}" type="presOf" srcId="{22C0D4FD-4010-40BC-8BBE-2A4607B8ED05}" destId="{1187E037-AE19-4396-96E8-5A3B3E7EA849}" srcOrd="0" destOrd="0" presId="urn:microsoft.com/office/officeart/2005/8/layout/radial3"/>
    <dgm:cxn modelId="{DDFAE918-FC11-4D2E-972E-E1B0F6FF65C9}" srcId="{9ACD39ED-A659-4836-9381-ED65C7F77E5A}" destId="{C91FE006-894D-4338-8532-CCA966B10351}" srcOrd="2" destOrd="0" parTransId="{46E93095-E177-45A1-9B0B-83A926A7D011}" sibTransId="{ED9EB605-337B-4567-A6C5-BADC7B18E9F8}"/>
    <dgm:cxn modelId="{FDEAF02C-BF43-4B7F-969F-07C76128F181}" type="presOf" srcId="{9ACD39ED-A659-4836-9381-ED65C7F77E5A}" destId="{EAA43D32-37D8-44ED-AEE4-3AD80DED9737}" srcOrd="0" destOrd="0" presId="urn:microsoft.com/office/officeart/2005/8/layout/radial3"/>
    <dgm:cxn modelId="{E053405D-ED41-43CC-AE22-3E636AE4ED7F}" type="presOf" srcId="{025510B4-F27F-4504-A0CA-28BA26508B96}" destId="{73BDC978-B9F3-4819-ABC2-38A4AA9362D3}" srcOrd="0" destOrd="0" presId="urn:microsoft.com/office/officeart/2005/8/layout/radial3"/>
    <dgm:cxn modelId="{ACCE15DD-B747-40E4-8E0D-85F4273272E8}" srcId="{9ACD39ED-A659-4836-9381-ED65C7F77E5A}" destId="{22C0D4FD-4010-40BC-8BBE-2A4607B8ED05}" srcOrd="0" destOrd="0" parTransId="{E35092F0-DBB3-4437-A2AF-51727A76DDAC}" sibTransId="{771791B8-5DFD-483C-92F4-9F3B43E73A01}"/>
    <dgm:cxn modelId="{691BD2F5-5B92-472D-951D-118E4D053F94}" type="presOf" srcId="{78BCDCE2-C0EE-48DE-8DAE-299D54CC015D}" destId="{7EE2FF3A-3B5E-4088-977F-9B6753F8BAFD}" srcOrd="0" destOrd="0" presId="urn:microsoft.com/office/officeart/2005/8/layout/radial3"/>
    <dgm:cxn modelId="{DF31BCBD-8ED0-4D06-BA11-C2247E25DFBA}" type="presParOf" srcId="{73BDC978-B9F3-4819-ABC2-38A4AA9362D3}" destId="{D93CDBE0-DFAF-4C08-BD5A-0D9AC4ECE642}" srcOrd="0" destOrd="0" presId="urn:microsoft.com/office/officeart/2005/8/layout/radial3"/>
    <dgm:cxn modelId="{FAFAEC3A-3CCB-4F76-9CBA-BA5C29858856}" type="presParOf" srcId="{D93CDBE0-DFAF-4C08-BD5A-0D9AC4ECE642}" destId="{EAA43D32-37D8-44ED-AEE4-3AD80DED9737}" srcOrd="0" destOrd="0" presId="urn:microsoft.com/office/officeart/2005/8/layout/radial3"/>
    <dgm:cxn modelId="{9B8A4617-9ECD-4775-96C2-36A523D1E2AC}" type="presParOf" srcId="{D93CDBE0-DFAF-4C08-BD5A-0D9AC4ECE642}" destId="{1187E037-AE19-4396-96E8-5A3B3E7EA849}" srcOrd="1" destOrd="0" presId="urn:microsoft.com/office/officeart/2005/8/layout/radial3"/>
    <dgm:cxn modelId="{000E85C5-3F15-41BC-8DD9-F14E389A6DEC}" type="presParOf" srcId="{D93CDBE0-DFAF-4C08-BD5A-0D9AC4ECE642}" destId="{7EE2FF3A-3B5E-4088-977F-9B6753F8BAFD}" srcOrd="2" destOrd="0" presId="urn:microsoft.com/office/officeart/2005/8/layout/radial3"/>
    <dgm:cxn modelId="{FE69A158-F796-4E4D-972D-76D6C11E016E}" type="presParOf" srcId="{D93CDBE0-DFAF-4C08-BD5A-0D9AC4ECE642}" destId="{6BB9DBB1-853F-4C8B-B1C8-30543CDA8E73}" srcOrd="3" destOrd="0" presId="urn:microsoft.com/office/officeart/2005/8/layout/radial3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25510B4-F27F-4504-A0CA-28BA26508B96}" type="doc">
      <dgm:prSet loTypeId="urn:microsoft.com/office/officeart/2005/8/layout/radial3" loCatId="cycle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ACD39ED-A659-4836-9381-ED65C7F77E5A}">
      <dgm:prSet phldrT="[Text]"/>
      <dgm:spPr>
        <a:solidFill>
          <a:schemeClr val="accent1"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r>
            <a:rPr lang="es-CO" dirty="0" smtClean="0"/>
            <a:t>Control</a:t>
          </a:r>
          <a:endParaRPr lang="es-ES" dirty="0"/>
        </a:p>
      </dgm:t>
    </dgm:pt>
    <dgm:pt modelId="{FC1D39DE-9C01-49EF-B24C-74FE364CBC17}" type="parTrans" cxnId="{1CC2AF28-E32A-4FA1-945A-11E3F748A436}">
      <dgm:prSet/>
      <dgm:spPr/>
      <dgm:t>
        <a:bodyPr/>
        <a:lstStyle/>
        <a:p>
          <a:endParaRPr lang="es-ES"/>
        </a:p>
      </dgm:t>
    </dgm:pt>
    <dgm:pt modelId="{9BBEC01D-72B3-4ADE-B400-C3B986F13A6B}" type="sibTrans" cxnId="{1CC2AF28-E32A-4FA1-945A-11E3F748A436}">
      <dgm:prSet/>
      <dgm:spPr/>
      <dgm:t>
        <a:bodyPr/>
        <a:lstStyle/>
        <a:p>
          <a:endParaRPr lang="es-ES"/>
        </a:p>
      </dgm:t>
    </dgm:pt>
    <dgm:pt modelId="{22C0D4FD-4010-40BC-8BBE-2A4607B8ED05}">
      <dgm:prSet phldrT="[Text]"/>
      <dgm:spPr>
        <a:solidFill>
          <a:schemeClr val="accent1">
            <a:hueOff val="0"/>
            <a:satOff val="0"/>
            <a:lumOff val="0"/>
            <a:alpha val="41000"/>
          </a:schemeClr>
        </a:solidFill>
      </dgm:spPr>
      <dgm:t>
        <a:bodyPr/>
        <a:lstStyle/>
        <a:p>
          <a:r>
            <a:rPr lang="es-CO" dirty="0" smtClean="0"/>
            <a:t>Tiempo</a:t>
          </a:r>
          <a:endParaRPr lang="es-ES" dirty="0"/>
        </a:p>
      </dgm:t>
    </dgm:pt>
    <dgm:pt modelId="{E35092F0-DBB3-4437-A2AF-51727A76DDAC}" type="parTrans" cxnId="{ACCE15DD-B747-40E4-8E0D-85F4273272E8}">
      <dgm:prSet/>
      <dgm:spPr/>
      <dgm:t>
        <a:bodyPr/>
        <a:lstStyle/>
        <a:p>
          <a:endParaRPr lang="es-ES"/>
        </a:p>
      </dgm:t>
    </dgm:pt>
    <dgm:pt modelId="{771791B8-5DFD-483C-92F4-9F3B43E73A01}" type="sibTrans" cxnId="{ACCE15DD-B747-40E4-8E0D-85F4273272E8}">
      <dgm:prSet/>
      <dgm:spPr/>
      <dgm:t>
        <a:bodyPr/>
        <a:lstStyle/>
        <a:p>
          <a:endParaRPr lang="es-ES"/>
        </a:p>
      </dgm:t>
    </dgm:pt>
    <dgm:pt modelId="{78BCDCE2-C0EE-48DE-8DAE-299D54CC015D}">
      <dgm:prSet phldrT="[Text]"/>
      <dgm:spPr>
        <a:solidFill>
          <a:schemeClr val="accent1">
            <a:hueOff val="0"/>
            <a:satOff val="0"/>
            <a:lumOff val="0"/>
            <a:alpha val="41000"/>
          </a:schemeClr>
        </a:solidFill>
      </dgm:spPr>
      <dgm:t>
        <a:bodyPr/>
        <a:lstStyle/>
        <a:p>
          <a:r>
            <a:rPr lang="es-CO" dirty="0" smtClean="0"/>
            <a:t>Recursos</a:t>
          </a:r>
          <a:endParaRPr lang="es-ES" dirty="0"/>
        </a:p>
      </dgm:t>
    </dgm:pt>
    <dgm:pt modelId="{815AC0BD-11BD-4B88-8B67-81A1F1F41E5A}" type="parTrans" cxnId="{2C90DDF0-E2FC-4FD0-A996-ED2EC48E4B00}">
      <dgm:prSet/>
      <dgm:spPr/>
      <dgm:t>
        <a:bodyPr/>
        <a:lstStyle/>
        <a:p>
          <a:endParaRPr lang="es-ES"/>
        </a:p>
      </dgm:t>
    </dgm:pt>
    <dgm:pt modelId="{14BFD97C-B56F-4BA6-8549-3311ECD4CC42}" type="sibTrans" cxnId="{2C90DDF0-E2FC-4FD0-A996-ED2EC48E4B00}">
      <dgm:prSet/>
      <dgm:spPr/>
      <dgm:t>
        <a:bodyPr/>
        <a:lstStyle/>
        <a:p>
          <a:endParaRPr lang="es-ES"/>
        </a:p>
      </dgm:t>
    </dgm:pt>
    <dgm:pt modelId="{C91FE006-894D-4338-8532-CCA966B10351}">
      <dgm:prSet phldrT="[Text]"/>
      <dgm:spPr>
        <a:solidFill>
          <a:schemeClr val="accent1">
            <a:hueOff val="0"/>
            <a:satOff val="0"/>
            <a:lumOff val="0"/>
            <a:alpha val="41000"/>
          </a:schemeClr>
        </a:solidFill>
      </dgm:spPr>
      <dgm:t>
        <a:bodyPr/>
        <a:lstStyle/>
        <a:p>
          <a:r>
            <a:rPr lang="es-CO" dirty="0" smtClean="0"/>
            <a:t>Roles</a:t>
          </a:r>
          <a:endParaRPr lang="es-ES" dirty="0"/>
        </a:p>
      </dgm:t>
    </dgm:pt>
    <dgm:pt modelId="{46E93095-E177-45A1-9B0B-83A926A7D011}" type="parTrans" cxnId="{DDFAE918-FC11-4D2E-972E-E1B0F6FF65C9}">
      <dgm:prSet/>
      <dgm:spPr/>
      <dgm:t>
        <a:bodyPr/>
        <a:lstStyle/>
        <a:p>
          <a:endParaRPr lang="es-CO"/>
        </a:p>
      </dgm:t>
    </dgm:pt>
    <dgm:pt modelId="{ED9EB605-337B-4567-A6C5-BADC7B18E9F8}" type="sibTrans" cxnId="{DDFAE918-FC11-4D2E-972E-E1B0F6FF65C9}">
      <dgm:prSet/>
      <dgm:spPr/>
      <dgm:t>
        <a:bodyPr/>
        <a:lstStyle/>
        <a:p>
          <a:endParaRPr lang="es-CO"/>
        </a:p>
      </dgm:t>
    </dgm:pt>
    <dgm:pt modelId="{73BDC978-B9F3-4819-ABC2-38A4AA9362D3}" type="pres">
      <dgm:prSet presAssocID="{025510B4-F27F-4504-A0CA-28BA26508B96}" presName="composite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D93CDBE0-DFAF-4C08-BD5A-0D9AC4ECE642}" type="pres">
      <dgm:prSet presAssocID="{025510B4-F27F-4504-A0CA-28BA26508B96}" presName="radial" presStyleCnt="0">
        <dgm:presLayoutVars>
          <dgm:animLvl val="ctr"/>
        </dgm:presLayoutVars>
      </dgm:prSet>
      <dgm:spPr/>
      <dgm:t>
        <a:bodyPr/>
        <a:lstStyle/>
        <a:p>
          <a:endParaRPr lang="es-CO"/>
        </a:p>
      </dgm:t>
    </dgm:pt>
    <dgm:pt modelId="{EAA43D32-37D8-44ED-AEE4-3AD80DED9737}" type="pres">
      <dgm:prSet presAssocID="{9ACD39ED-A659-4836-9381-ED65C7F77E5A}" presName="centerShape" presStyleLbl="vennNode1" presStyleIdx="0" presStyleCnt="4"/>
      <dgm:spPr/>
      <dgm:t>
        <a:bodyPr/>
        <a:lstStyle/>
        <a:p>
          <a:endParaRPr lang="es-ES"/>
        </a:p>
      </dgm:t>
    </dgm:pt>
    <dgm:pt modelId="{1187E037-AE19-4396-96E8-5A3B3E7EA849}" type="pres">
      <dgm:prSet presAssocID="{22C0D4FD-4010-40BC-8BBE-2A4607B8ED05}" presName="node" presStyleLbl="vennNode1" presStyleIdx="1" presStyleCnt="4" custRadScaleRad="100881" custRadScaleInc="-156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EE2FF3A-3B5E-4088-977F-9B6753F8BAFD}" type="pres">
      <dgm:prSet presAssocID="{78BCDCE2-C0EE-48DE-8DAE-299D54CC015D}" presName="node" presStyleLbl="vennNode1" presStyleIdx="2" presStyleCnt="4" custRadScaleRad="96728" custRadScaleInc="46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BB9DBB1-853F-4C8B-B1C8-30543CDA8E73}" type="pres">
      <dgm:prSet presAssocID="{C91FE006-894D-4338-8532-CCA966B10351}" presName="node" presStyleLbl="vennNode1" presStyleIdx="3" presStyleCnt="4" custRadScaleRad="102103" custRadScaleInc="1008">
        <dgm:presLayoutVars>
          <dgm:bulletEnabled val="1"/>
        </dgm:presLayoutVars>
      </dgm:prSet>
      <dgm:spPr/>
      <dgm:t>
        <a:bodyPr/>
        <a:lstStyle/>
        <a:p>
          <a:endParaRPr lang="es-CO"/>
        </a:p>
      </dgm:t>
    </dgm:pt>
  </dgm:ptLst>
  <dgm:cxnLst>
    <dgm:cxn modelId="{823A7C3B-2073-44DF-B545-93DDD20A11DE}" type="presOf" srcId="{C91FE006-894D-4338-8532-CCA966B10351}" destId="{6BB9DBB1-853F-4C8B-B1C8-30543CDA8E73}" srcOrd="0" destOrd="0" presId="urn:microsoft.com/office/officeart/2005/8/layout/radial3"/>
    <dgm:cxn modelId="{2C90DDF0-E2FC-4FD0-A996-ED2EC48E4B00}" srcId="{9ACD39ED-A659-4836-9381-ED65C7F77E5A}" destId="{78BCDCE2-C0EE-48DE-8DAE-299D54CC015D}" srcOrd="1" destOrd="0" parTransId="{815AC0BD-11BD-4B88-8B67-81A1F1F41E5A}" sibTransId="{14BFD97C-B56F-4BA6-8549-3311ECD4CC42}"/>
    <dgm:cxn modelId="{DF7A0336-4D9F-4BC4-ACA1-02332AC4F1C0}" type="presOf" srcId="{78BCDCE2-C0EE-48DE-8DAE-299D54CC015D}" destId="{7EE2FF3A-3B5E-4088-977F-9B6753F8BAFD}" srcOrd="0" destOrd="0" presId="urn:microsoft.com/office/officeart/2005/8/layout/radial3"/>
    <dgm:cxn modelId="{1CC2AF28-E32A-4FA1-945A-11E3F748A436}" srcId="{025510B4-F27F-4504-A0CA-28BA26508B96}" destId="{9ACD39ED-A659-4836-9381-ED65C7F77E5A}" srcOrd="0" destOrd="0" parTransId="{FC1D39DE-9C01-49EF-B24C-74FE364CBC17}" sibTransId="{9BBEC01D-72B3-4ADE-B400-C3B986F13A6B}"/>
    <dgm:cxn modelId="{672B6802-6FA9-4BB1-8637-296B9984A10C}" type="presOf" srcId="{22C0D4FD-4010-40BC-8BBE-2A4607B8ED05}" destId="{1187E037-AE19-4396-96E8-5A3B3E7EA849}" srcOrd="0" destOrd="0" presId="urn:microsoft.com/office/officeart/2005/8/layout/radial3"/>
    <dgm:cxn modelId="{92562037-95CA-4B11-9389-F509612A6DAC}" type="presOf" srcId="{9ACD39ED-A659-4836-9381-ED65C7F77E5A}" destId="{EAA43D32-37D8-44ED-AEE4-3AD80DED9737}" srcOrd="0" destOrd="0" presId="urn:microsoft.com/office/officeart/2005/8/layout/radial3"/>
    <dgm:cxn modelId="{DDFAE918-FC11-4D2E-972E-E1B0F6FF65C9}" srcId="{9ACD39ED-A659-4836-9381-ED65C7F77E5A}" destId="{C91FE006-894D-4338-8532-CCA966B10351}" srcOrd="2" destOrd="0" parTransId="{46E93095-E177-45A1-9B0B-83A926A7D011}" sibTransId="{ED9EB605-337B-4567-A6C5-BADC7B18E9F8}"/>
    <dgm:cxn modelId="{06C31E51-C9FA-4D3B-AC6D-01A416A69EA7}" type="presOf" srcId="{025510B4-F27F-4504-A0CA-28BA26508B96}" destId="{73BDC978-B9F3-4819-ABC2-38A4AA9362D3}" srcOrd="0" destOrd="0" presId="urn:microsoft.com/office/officeart/2005/8/layout/radial3"/>
    <dgm:cxn modelId="{ACCE15DD-B747-40E4-8E0D-85F4273272E8}" srcId="{9ACD39ED-A659-4836-9381-ED65C7F77E5A}" destId="{22C0D4FD-4010-40BC-8BBE-2A4607B8ED05}" srcOrd="0" destOrd="0" parTransId="{E35092F0-DBB3-4437-A2AF-51727A76DDAC}" sibTransId="{771791B8-5DFD-483C-92F4-9F3B43E73A01}"/>
    <dgm:cxn modelId="{02905CE7-D44C-4E67-AED5-4F6858B199BE}" type="presParOf" srcId="{73BDC978-B9F3-4819-ABC2-38A4AA9362D3}" destId="{D93CDBE0-DFAF-4C08-BD5A-0D9AC4ECE642}" srcOrd="0" destOrd="0" presId="urn:microsoft.com/office/officeart/2005/8/layout/radial3"/>
    <dgm:cxn modelId="{0FC0CAE7-75A3-427D-8B7E-B05F812A4F42}" type="presParOf" srcId="{D93CDBE0-DFAF-4C08-BD5A-0D9AC4ECE642}" destId="{EAA43D32-37D8-44ED-AEE4-3AD80DED9737}" srcOrd="0" destOrd="0" presId="urn:microsoft.com/office/officeart/2005/8/layout/radial3"/>
    <dgm:cxn modelId="{97298241-F72A-430A-8D51-3797ADDB627E}" type="presParOf" srcId="{D93CDBE0-DFAF-4C08-BD5A-0D9AC4ECE642}" destId="{1187E037-AE19-4396-96E8-5A3B3E7EA849}" srcOrd="1" destOrd="0" presId="urn:microsoft.com/office/officeart/2005/8/layout/radial3"/>
    <dgm:cxn modelId="{BA5E2916-494D-4E49-A95B-7EF0F4D707D3}" type="presParOf" srcId="{D93CDBE0-DFAF-4C08-BD5A-0D9AC4ECE642}" destId="{7EE2FF3A-3B5E-4088-977F-9B6753F8BAFD}" srcOrd="2" destOrd="0" presId="urn:microsoft.com/office/officeart/2005/8/layout/radial3"/>
    <dgm:cxn modelId="{3194C02F-755B-47F4-9BEB-EBF4FA2EE641}" type="presParOf" srcId="{D93CDBE0-DFAF-4C08-BD5A-0D9AC4ECE642}" destId="{6BB9DBB1-853F-4C8B-B1C8-30543CDA8E73}" srcOrd="3" destOrd="0" presId="urn:microsoft.com/office/officeart/2005/8/layout/radial3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latinLnBrk="0">
              <a:defRPr lang="es-ES" sz="1300"/>
            </a:lvl1pPr>
            <a:extLst/>
          </a:lstStyle>
          <a:p>
            <a:endParaRPr lang="es-E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latinLnBrk="0">
              <a:defRPr lang="es-ES" sz="1300"/>
            </a:lvl1pPr>
            <a:extLst/>
          </a:lstStyle>
          <a:p>
            <a:fld id="{C238408C-6839-46EE-8131-EDA75C487F2E}" type="datetimeFigureOut">
              <a:rPr/>
              <a:pPr/>
              <a:t>30/6/2006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>
            <a:extLst/>
          </a:lstStyle>
          <a:p>
            <a:endParaRPr lang="es-E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>
            <a:extLst/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latinLnBrk="0">
              <a:defRPr lang="es-ES" sz="1300"/>
            </a:lvl1pPr>
            <a:extLst/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latinLnBrk="0">
              <a:defRPr lang="es-ES" sz="1300"/>
            </a:lvl1pPr>
            <a:extLst/>
          </a:lstStyle>
          <a:p>
            <a:fld id="{87D77045-401A-4D5E-BFE3-54C21A8A6634}" type="slidenum">
              <a:rPr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 latinLnBrk="0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lang="es-ES" sz="1200" kern="1200">
        <a:solidFill>
          <a:schemeClr val="tx1"/>
        </a:solidFill>
        <a:latin typeface="+mn-lt"/>
        <a:ea typeface="+mn-ea"/>
        <a:cs typeface="+mn-cs"/>
      </a:defRPr>
    </a:lvl9pPr>
    <a:extLst/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s-ES" smtClean="0"/>
              <a:pPr/>
              <a:t>1</a:t>
            </a:fld>
            <a:endParaRPr lang="es-E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100</a:t>
            </a:fld>
            <a:endParaRPr lang="en-US" dirty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101</a:t>
            </a:fld>
            <a:endParaRPr lang="en-US"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102</a:t>
            </a:fld>
            <a:endParaRPr lang="en-US" dirty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103</a:t>
            </a:fld>
            <a:endParaRPr lang="en-US" dirty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104</a:t>
            </a:fld>
            <a:endParaRPr lang="en-US" dirty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105</a:t>
            </a:fld>
            <a:endParaRPr lang="en-US" dirty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106</a:t>
            </a:fld>
            <a:endParaRPr lang="en-US" dirty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107</a:t>
            </a:fld>
            <a:endParaRPr lang="en-US" dirty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108</a:t>
            </a:fld>
            <a:endParaRPr lang="en-US" dirty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109</a:t>
            </a:fld>
            <a:endParaRPr 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11</a:t>
            </a:fld>
            <a:endParaRPr lang="en-US" dirty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110</a:t>
            </a:fld>
            <a:endParaRPr lang="en-US" dirty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111</a:t>
            </a:fld>
            <a:endParaRPr lang="en-US" dirty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112</a:t>
            </a:fld>
            <a:endParaRPr lang="en-US" dirty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113</a:t>
            </a:fld>
            <a:endParaRPr lang="en-US" dirty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114</a:t>
            </a:fld>
            <a:endParaRPr lang="en-US" dirty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115</a:t>
            </a:fld>
            <a:endParaRPr lang="en-US" dirty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116</a:t>
            </a:fld>
            <a:endParaRPr lang="en-US" dirty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117</a:t>
            </a:fld>
            <a:endParaRPr lang="en-US" dirty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118</a:t>
            </a:fld>
            <a:endParaRPr lang="en-US" dirty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119</a:t>
            </a:fld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12</a:t>
            </a:fld>
            <a:endParaRPr lang="en-US" dirty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120</a:t>
            </a:fld>
            <a:endParaRPr lang="en-US" dirty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121</a:t>
            </a:fld>
            <a:endParaRPr lang="en-US" dirty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122</a:t>
            </a:fld>
            <a:endParaRPr lang="en-US" dirty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123</a:t>
            </a:fld>
            <a:endParaRPr lang="en-US" dirty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124</a:t>
            </a:fld>
            <a:endParaRPr lang="en-US" dirty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125</a:t>
            </a:fld>
            <a:endParaRPr lang="en-US" dirty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126</a:t>
            </a:fld>
            <a:endParaRPr lang="en-US" dirty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127</a:t>
            </a:fld>
            <a:endParaRPr lang="en-US" dirty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128</a:t>
            </a:fld>
            <a:endParaRPr 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13</a:t>
            </a:fld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16</a:t>
            </a:fld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21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22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23</a:t>
            </a:fld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24</a:t>
            </a:fld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25</a:t>
            </a:fld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Hablar del componente </a:t>
            </a:r>
            <a:r>
              <a:rPr lang="es-CO" baseline="0" dirty="0" smtClean="0"/>
              <a:t>de control de una aplicación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64</a:t>
            </a:fld>
            <a:endParaRPr 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65</a:t>
            </a:fld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66</a:t>
            </a:fld>
            <a:endParaRPr 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Hablar del componente </a:t>
            </a:r>
            <a:r>
              <a:rPr lang="es-CO" baseline="0" dirty="0" smtClean="0"/>
              <a:t>de control de una aplicación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70</a:t>
            </a:fld>
            <a:endParaRPr 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71</a:t>
            </a:fld>
            <a:endParaRPr 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74</a:t>
            </a:fld>
            <a:endParaRPr lang="en-US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76</a:t>
            </a:fld>
            <a:endParaRPr 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77</a:t>
            </a:fld>
            <a:endParaRPr lang="en-US"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78</a:t>
            </a:fld>
            <a:endParaRPr lang="en-US"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79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Hablar del componente </a:t>
            </a:r>
            <a:r>
              <a:rPr lang="es-CO" baseline="0" dirty="0" smtClean="0"/>
              <a:t>de control de una aplicación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8</a:t>
            </a:fld>
            <a:endParaRPr lang="en-US"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80</a:t>
            </a:fld>
            <a:endParaRPr lang="en-US"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81</a:t>
            </a:fld>
            <a:endParaRPr lang="en-US" dirty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82</a:t>
            </a:fld>
            <a:endParaRPr lang="en-US" dirty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83</a:t>
            </a:fld>
            <a:endParaRPr lang="en-US" dirty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84</a:t>
            </a:fld>
            <a:endParaRPr lang="en-US" dirty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85</a:t>
            </a:fld>
            <a:endParaRPr lang="en-US" dirty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86</a:t>
            </a:fld>
            <a:endParaRPr lang="en-US" dirty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87</a:t>
            </a:fld>
            <a:endParaRPr lang="en-US" dirty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88</a:t>
            </a:fld>
            <a:endParaRPr lang="en-US" dirty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89</a:t>
            </a:fld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90</a:t>
            </a:fld>
            <a:endParaRPr lang="en-US"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91</a:t>
            </a:fld>
            <a:endParaRPr lang="en-US" dirty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92</a:t>
            </a:fld>
            <a:endParaRPr lang="en-US" dirty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93</a:t>
            </a:fld>
            <a:endParaRPr lang="en-US"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94</a:t>
            </a:fld>
            <a:endParaRPr lang="en-US"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95</a:t>
            </a:fld>
            <a:endParaRPr lang="en-US"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96</a:t>
            </a:fld>
            <a:endParaRPr lang="en-US"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97</a:t>
            </a:fld>
            <a:endParaRPr lang="en-US" dirty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98</a:t>
            </a:fld>
            <a:endParaRPr lang="en-US" dirty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D77045-401A-4D5E-BFE3-54C21A8A6634}" type="slidenum">
              <a:rPr lang="en-US" smtClean="0"/>
              <a:pPr/>
              <a:t>99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5" descr="CUMBI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1925" y="5853112"/>
            <a:ext cx="1362075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Shape 43"/>
          <p:cNvSpPr>
            <a:spLocks/>
          </p:cNvSpPr>
          <p:nvPr/>
        </p:nvSpPr>
        <p:spPr bwMode="auto">
          <a:xfrm rot="5236414">
            <a:off x="4462128" y="1483600"/>
            <a:ext cx="4114800" cy="118872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344"/>
              </a:cxn>
              <a:cxn ang="0">
                <a:pos x="0" y="48"/>
              </a:cxn>
              <a:cxn ang="0">
                <a:pos x="0" y="0"/>
              </a:cxn>
            </a:cxnLst>
            <a:rect l="0" t="0" r="0" b="0"/>
            <a:pathLst>
              <a:path w="3552" h="1344">
                <a:moveTo>
                  <a:pt x="0" y="0"/>
                </a:moveTo>
                <a:lnTo>
                  <a:pt x="3552" y="1344"/>
                </a:lnTo>
                <a:lnTo>
                  <a:pt x="0" y="48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s-ES" dirty="0"/>
          </a:p>
        </p:txBody>
      </p:sp>
      <p:sp>
        <p:nvSpPr>
          <p:cNvPr id="36" name="Shape 35"/>
          <p:cNvSpPr>
            <a:spLocks/>
          </p:cNvSpPr>
          <p:nvPr/>
        </p:nvSpPr>
        <p:spPr bwMode="auto">
          <a:xfrm>
            <a:off x="4821864" y="1066800"/>
            <a:ext cx="4343400" cy="5791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3648"/>
              </a:cxn>
              <a:cxn ang="0">
                <a:pos x="720" y="2016"/>
              </a:cxn>
              <a:cxn ang="0">
                <a:pos x="2736" y="0"/>
              </a:cxn>
              <a:cxn ang="0">
                <a:pos x="2736" y="96"/>
              </a:cxn>
              <a:cxn ang="0">
                <a:pos x="744" y="2038"/>
              </a:cxn>
              <a:cxn ang="0">
                <a:pos x="48" y="3648"/>
              </a:cxn>
              <a:cxn ang="0">
                <a:pos x="0" y="3648"/>
              </a:cxn>
            </a:cxnLst>
            <a:rect l="0" t="0" r="0" b="0"/>
            <a:pathLst>
              <a:path w="2736" h="3648">
                <a:moveTo>
                  <a:pt x="0" y="3648"/>
                </a:moveTo>
                <a:lnTo>
                  <a:pt x="720" y="2016"/>
                </a:lnTo>
                <a:lnTo>
                  <a:pt x="2736" y="672"/>
                </a:lnTo>
                <a:lnTo>
                  <a:pt x="2736" y="720"/>
                </a:lnTo>
                <a:lnTo>
                  <a:pt x="744" y="2038"/>
                </a:lnTo>
                <a:lnTo>
                  <a:pt x="48" y="3648"/>
                </a:lnTo>
                <a:lnTo>
                  <a:pt x="48" y="3648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s-ES" dirty="0"/>
          </a:p>
        </p:txBody>
      </p:sp>
      <p:sp>
        <p:nvSpPr>
          <p:cNvPr id="43" name="Shape 42"/>
          <p:cNvSpPr>
            <a:spLocks/>
          </p:cNvSpPr>
          <p:nvPr/>
        </p:nvSpPr>
        <p:spPr bwMode="auto">
          <a:xfrm>
            <a:off x="290624" y="-14176"/>
            <a:ext cx="5562600" cy="6553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4080"/>
              </a:cxn>
              <a:cxn ang="0">
                <a:pos x="0" y="4128"/>
              </a:cxn>
              <a:cxn ang="0">
                <a:pos x="3504" y="2640"/>
              </a:cxn>
              <a:cxn ang="0">
                <a:pos x="2880" y="0"/>
              </a:cxn>
              <a:cxn ang="0">
                <a:pos x="2832" y="0"/>
              </a:cxn>
              <a:cxn ang="0">
                <a:pos x="3465" y="2619"/>
              </a:cxn>
              <a:cxn ang="0">
                <a:pos x="0" y="4080"/>
              </a:cxn>
            </a:cxnLst>
            <a:rect l="0" t="0" r="0" b="0"/>
            <a:pathLst>
              <a:path w="3504" h="4128">
                <a:moveTo>
                  <a:pt x="0" y="4080"/>
                </a:moveTo>
                <a:lnTo>
                  <a:pt x="0" y="4128"/>
                </a:lnTo>
                <a:lnTo>
                  <a:pt x="3504" y="2640"/>
                </a:lnTo>
                <a:lnTo>
                  <a:pt x="2880" y="0"/>
                </a:lnTo>
                <a:lnTo>
                  <a:pt x="2832" y="0"/>
                </a:lnTo>
                <a:lnTo>
                  <a:pt x="3465" y="2619"/>
                </a:lnTo>
                <a:lnTo>
                  <a:pt x="0" y="4080"/>
                </a:lnTo>
                <a:close/>
              </a:path>
            </a:pathLst>
          </a:custGeom>
          <a:noFill/>
          <a:ln w="3175" cap="flat" cmpd="sng" algn="ctr">
            <a:solidFill>
              <a:schemeClr val="accent2">
                <a:alpha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s-ES" dirty="0"/>
          </a:p>
        </p:txBody>
      </p:sp>
      <p:sp>
        <p:nvSpPr>
          <p:cNvPr id="22" name="Shape 21"/>
          <p:cNvSpPr>
            <a:spLocks/>
          </p:cNvSpPr>
          <p:nvPr/>
        </p:nvSpPr>
        <p:spPr bwMode="auto">
          <a:xfrm>
            <a:off x="5943600" y="4267200"/>
            <a:ext cx="16002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1008" y="1632"/>
              </a:cxn>
              <a:cxn ang="0">
                <a:pos x="0" y="0"/>
              </a:cxn>
              <a:cxn ang="0">
                <a:pos x="960" y="1632"/>
              </a:cxn>
              <a:cxn ang="0">
                <a:pos x="1008" y="1632"/>
              </a:cxn>
            </a:cxnLst>
            <a:rect l="0" t="0" r="0" b="0"/>
            <a:pathLst>
              <a:path w="1008" h="1632">
                <a:moveTo>
                  <a:pt x="1008" y="1632"/>
                </a:moveTo>
                <a:lnTo>
                  <a:pt x="0" y="0"/>
                </a:lnTo>
                <a:lnTo>
                  <a:pt x="960" y="1632"/>
                </a:lnTo>
                <a:lnTo>
                  <a:pt x="1008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s-ES" dirty="0"/>
          </a:p>
        </p:txBody>
      </p:sp>
      <p:sp>
        <p:nvSpPr>
          <p:cNvPr id="24" name="Shape 23"/>
          <p:cNvSpPr>
            <a:spLocks/>
          </p:cNvSpPr>
          <p:nvPr/>
        </p:nvSpPr>
        <p:spPr bwMode="auto">
          <a:xfrm>
            <a:off x="5943600" y="1752600"/>
            <a:ext cx="3200400" cy="25146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2016" y="0"/>
              </a:cxn>
              <a:cxn ang="0">
                <a:pos x="0" y="1584"/>
              </a:cxn>
              <a:cxn ang="0">
                <a:pos x="2016" y="48"/>
              </a:cxn>
              <a:cxn ang="0">
                <a:pos x="2016" y="0"/>
              </a:cxn>
            </a:cxnLst>
            <a:rect l="0" t="0" r="0" b="0"/>
            <a:pathLst>
              <a:path w="2016" h="1584">
                <a:moveTo>
                  <a:pt x="2016" y="0"/>
                </a:moveTo>
                <a:lnTo>
                  <a:pt x="0" y="1584"/>
                </a:lnTo>
                <a:lnTo>
                  <a:pt x="2016" y="48"/>
                </a:lnTo>
                <a:lnTo>
                  <a:pt x="2016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s-ES" dirty="0"/>
          </a:p>
        </p:txBody>
      </p:sp>
      <p:sp>
        <p:nvSpPr>
          <p:cNvPr id="26" name="Shape 25"/>
          <p:cNvSpPr>
            <a:spLocks/>
          </p:cNvSpPr>
          <p:nvPr/>
        </p:nvSpPr>
        <p:spPr bwMode="auto">
          <a:xfrm>
            <a:off x="533400" y="4267200"/>
            <a:ext cx="5334000" cy="2590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632"/>
              </a:cxn>
              <a:cxn ang="0">
                <a:pos x="3360" y="0"/>
              </a:cxn>
              <a:cxn ang="0">
                <a:pos x="144" y="1632"/>
              </a:cxn>
              <a:cxn ang="0">
                <a:pos x="0" y="1632"/>
              </a:cxn>
            </a:cxnLst>
            <a:rect l="0" t="0" r="0" b="0"/>
            <a:pathLst>
              <a:path w="3360" h="1632">
                <a:moveTo>
                  <a:pt x="0" y="1632"/>
                </a:moveTo>
                <a:lnTo>
                  <a:pt x="3360" y="0"/>
                </a:lnTo>
                <a:lnTo>
                  <a:pt x="144" y="1632"/>
                </a:lnTo>
                <a:lnTo>
                  <a:pt x="0" y="1632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s-ES" dirty="0"/>
          </a:p>
        </p:txBody>
      </p:sp>
      <p:sp>
        <p:nvSpPr>
          <p:cNvPr id="27" name="Shape 26"/>
          <p:cNvSpPr>
            <a:spLocks/>
          </p:cNvSpPr>
          <p:nvPr/>
        </p:nvSpPr>
        <p:spPr bwMode="auto">
          <a:xfrm>
            <a:off x="366824" y="2438400"/>
            <a:ext cx="5638800" cy="18288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3552" y="1152"/>
              </a:cxn>
              <a:cxn ang="0">
                <a:pos x="0" y="384"/>
              </a:cxn>
              <a:cxn ang="0">
                <a:pos x="0" y="0"/>
              </a:cxn>
            </a:cxnLst>
            <a:rect l="0" t="0" r="0" b="0"/>
            <a:pathLst>
              <a:path w="3552" h="1152">
                <a:moveTo>
                  <a:pt x="0" y="0"/>
                </a:moveTo>
                <a:lnTo>
                  <a:pt x="3504" y="1152"/>
                </a:lnTo>
                <a:lnTo>
                  <a:pt x="0" y="384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tint val="95000"/>
              <a:satMod val="180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s-E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6477000" y="6416675"/>
            <a:ext cx="2133600" cy="365125"/>
          </a:xfrm>
        </p:spPr>
        <p:txBody>
          <a:bodyPr/>
          <a:lstStyle>
            <a:extLst/>
          </a:lstStyle>
          <a:p>
            <a:r>
              <a:rPr lang="en-US" dirty="0" smtClean="0"/>
              <a:t>30/6/2006</a:t>
            </a:r>
            <a:endParaRPr lang="es-E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686800" y="0"/>
            <a:ext cx="457200" cy="365125"/>
          </a:xfrm>
        </p:spPr>
        <p:txBody>
          <a:bodyPr/>
          <a:lstStyle>
            <a:extLst/>
          </a:lstStyle>
          <a:p>
            <a:fld id="{72AC53DF-4216-466D-99A7-94400E6C2A25}" type="slidenum">
              <a:rPr/>
              <a:pPr/>
              <a:t>‹Nº›</a:t>
            </a:fld>
            <a:endParaRPr lang="es-ES" dirty="0"/>
          </a:p>
        </p:txBody>
      </p:sp>
      <p:sp>
        <p:nvSpPr>
          <p:cNvPr id="32" name="Rectangle 31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39" name="Rectangle 38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40" name="Rectangle 39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41" name="Rectangle 40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42" name="Rectangle 41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45" name="Rectangle 44"/>
          <p:cNvSpPr/>
          <p:nvPr/>
        </p:nvSpPr>
        <p:spPr>
          <a:xfrm>
            <a:off x="363160" y="402264"/>
            <a:ext cx="8503920" cy="886265"/>
          </a:xfrm>
          <a:prstGeom prst="rect">
            <a:avLst/>
          </a:prstGeom>
          <a:solidFill>
            <a:schemeClr val="bg2">
              <a:alpha val="50000"/>
              <a:satMod val="18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533400" y="464504"/>
            <a:ext cx="8153400" cy="774192"/>
          </a:xfrm>
        </p:spPr>
        <p:txBody>
          <a:bodyPr/>
          <a:lstStyle>
            <a:lvl1pPr marR="9144" algn="r" latinLnBrk="0">
              <a:defRPr lang="es-ES" sz="3800"/>
            </a:lvl1pPr>
            <a:extLst/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838381" y="1371600"/>
            <a:ext cx="3848419" cy="457200"/>
          </a:xfrm>
        </p:spPr>
        <p:txBody>
          <a:bodyPr tIns="0"/>
          <a:lstStyle>
            <a:lvl1pPr marL="0" indent="0" algn="r" latinLnBrk="0">
              <a:spcBef>
                <a:spcPts val="0"/>
              </a:spcBef>
              <a:buNone/>
              <a:defRPr lang="es-ES" sz="2000"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58" name="Rectangle 57"/>
          <p:cNvSpPr/>
          <p:nvPr/>
        </p:nvSpPr>
        <p:spPr>
          <a:xfrm flipH="1">
            <a:off x="371538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59" name="Rectangle 58"/>
          <p:cNvSpPr/>
          <p:nvPr/>
        </p:nvSpPr>
        <p:spPr>
          <a:xfrm flipH="1">
            <a:off x="411109" y="680477"/>
            <a:ext cx="27432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60" name="Rectangle 59"/>
          <p:cNvSpPr/>
          <p:nvPr/>
        </p:nvSpPr>
        <p:spPr>
          <a:xfrm flipH="1">
            <a:off x="448450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61" name="Rectangle 60"/>
          <p:cNvSpPr/>
          <p:nvPr/>
        </p:nvSpPr>
        <p:spPr>
          <a:xfrm flipH="1">
            <a:off x="476702" y="680477"/>
            <a:ext cx="9144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62" name="Rectangle 61"/>
          <p:cNvSpPr/>
          <p:nvPr/>
        </p:nvSpPr>
        <p:spPr>
          <a:xfrm>
            <a:off x="500478" y="680477"/>
            <a:ext cx="36576" cy="365760"/>
          </a:xfrm>
          <a:prstGeom prst="rect">
            <a:avLst/>
          </a:prstGeom>
          <a:solidFill>
            <a:srgbClr val="000000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56" name="Rectangle 55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65" name="Rectangle 64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66" name="Rectangle 65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67" name="Rectangle 66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1000" y="6589713"/>
            <a:ext cx="173831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30/6/2006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352800"/>
            <a:ext cx="7772400" cy="1974059"/>
          </a:xfrm>
        </p:spPr>
        <p:txBody>
          <a:bodyPr anchor="b">
            <a:scene3d>
              <a:camera prst="orthographicFront">
                <a:rot lat="0" lon="0" rev="0"/>
              </a:camera>
              <a:lightRig rig="contrasting" dir="t">
                <a:rot lat="0" lon="0" rev="7500000"/>
              </a:lightRig>
            </a:scene3d>
            <a:sp3d contourW="6350" prstMaterial="metal">
              <a:bevelT w="130810" h="31750" prst="relaxedInset"/>
              <a:contourClr>
                <a:schemeClr val="accent1">
                  <a:shade val="75000"/>
                </a:schemeClr>
              </a:contourClr>
            </a:sp3d>
          </a:bodyPr>
          <a:lstStyle>
            <a:lvl1pPr algn="l" latinLnBrk="0">
              <a:buNone/>
              <a:defRPr lang="es-ES" sz="4000" b="1" cap="all">
                <a:ln/>
                <a:solidFill>
                  <a:schemeClr val="tx1"/>
                </a:solidFill>
                <a:effectLst>
                  <a:reflection blurRad="12700" stA="50000" endPos="50000" dir="5400000" sy="-100000" rotWithShape="0"/>
                </a:effectLst>
              </a:defRPr>
            </a:lvl1pPr>
            <a:extLst/>
          </a:lstStyle>
          <a:p>
            <a:r>
              <a:rPr lang="es-ES" dirty="0" smtClean="0"/>
              <a:t>Haga clic para modificar el estilo de título del patrón</a:t>
            </a:r>
            <a:endParaRPr lang="es-E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5334000"/>
            <a:ext cx="7772400" cy="1052512"/>
          </a:xfrm>
        </p:spPr>
        <p:txBody>
          <a:bodyPr anchor="t"/>
          <a:lstStyle>
            <a:lvl1pPr marL="374904" latinLnBrk="0">
              <a:buNone/>
              <a:defRPr lang="es-ES" sz="2000">
                <a:solidFill>
                  <a:schemeClr val="tx2"/>
                </a:solidFill>
              </a:defRPr>
            </a:lvl1pPr>
            <a:lvl2pPr>
              <a:buNone/>
              <a:defRPr lang="es-ES"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lang="es-ES"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lang="es-ES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30/6/2006</a:t>
            </a:r>
            <a:endParaRPr lang="es-E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16675"/>
            <a:ext cx="5562600" cy="365125"/>
          </a:xfrm>
        </p:spPr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lang="es-E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550"/>
            <a:ext cx="8229600" cy="1295400"/>
          </a:xfrm>
        </p:spPr>
        <p:txBody>
          <a:bodyPr anchor="ctr"/>
          <a:lstStyle>
            <a:extLst/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00200"/>
            <a:ext cx="8236744" cy="4525963"/>
          </a:xfrm>
        </p:spPr>
        <p:txBody>
          <a:bodyPr/>
          <a:lstStyle>
            <a:lvl1pPr latinLnBrk="0">
              <a:defRPr lang="es-ES" sz="2800"/>
            </a:lvl1pPr>
            <a:lvl2pPr>
              <a:defRPr lang="es-ES" sz="2400"/>
            </a:lvl2pPr>
            <a:lvl3pPr>
              <a:defRPr lang="es-ES" sz="2000"/>
            </a:lvl3pPr>
            <a:lvl4pPr>
              <a:defRPr lang="es-ES" sz="1800"/>
            </a:lvl4pPr>
            <a:lvl5pPr>
              <a:defRPr lang="es-ES" sz="1800"/>
            </a:lvl5pPr>
            <a:extLst/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err="1" smtClean="0"/>
              <a:t>uarto</a:t>
            </a:r>
            <a:r>
              <a:rPr lang="es-ES" dirty="0" smtClean="0"/>
              <a:t>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30/6/2006</a:t>
            </a:r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lang="es-E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202830" y="12357"/>
            <a:ext cx="192881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48856" y="12357"/>
            <a:ext cx="1982787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402264"/>
            <a:ext cx="8686800" cy="886265"/>
          </a:xfrm>
          <a:prstGeom prst="rect">
            <a:avLst/>
          </a:prstGeom>
          <a:solidFill>
            <a:schemeClr val="bg2">
              <a:alpha val="50000"/>
              <a:satMod val="18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4" y="512064"/>
            <a:ext cx="7772400" cy="914400"/>
          </a:xfrm>
        </p:spPr>
        <p:txBody>
          <a:bodyPr anchor="t"/>
          <a:lstStyle>
            <a:lvl1pPr latinLnBrk="0">
              <a:defRPr lang="es-ES" sz="4000"/>
            </a:lvl1pPr>
            <a:extLst/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09750"/>
            <a:ext cx="4040188" cy="639762"/>
          </a:xfrm>
        </p:spPr>
        <p:txBody>
          <a:bodyPr anchor="ctr"/>
          <a:lstStyle>
            <a:lvl1pPr marL="73152" indent="0" algn="l" latinLnBrk="0">
              <a:buNone/>
              <a:defRPr lang="es-ES" sz="2400" b="1">
                <a:solidFill>
                  <a:schemeClr val="accent2"/>
                </a:solidFill>
              </a:defRPr>
            </a:lvl1pPr>
            <a:lvl2pPr>
              <a:buNone/>
              <a:defRPr lang="es-ES" sz="2000" b="1"/>
            </a:lvl2pPr>
            <a:lvl3pPr>
              <a:buNone/>
              <a:defRPr lang="es-ES" sz="1800" b="1"/>
            </a:lvl3pPr>
            <a:lvl4pPr>
              <a:buNone/>
              <a:defRPr lang="es-ES" sz="1600" b="1"/>
            </a:lvl4pPr>
            <a:lvl5pPr>
              <a:buNone/>
              <a:defRPr lang="es-ES" sz="1600" b="1"/>
            </a:lvl5pPr>
            <a:extLst/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5025" y="1809750"/>
            <a:ext cx="4041775" cy="639762"/>
          </a:xfrm>
        </p:spPr>
        <p:txBody>
          <a:bodyPr anchor="ctr"/>
          <a:lstStyle>
            <a:lvl1pPr marL="73152" indent="0" latinLnBrk="0">
              <a:buNone/>
              <a:defRPr lang="es-ES" sz="2400" b="1">
                <a:solidFill>
                  <a:schemeClr val="accent2"/>
                </a:solidFill>
              </a:defRPr>
            </a:lvl1pPr>
            <a:lvl2pPr>
              <a:buNone/>
              <a:defRPr lang="es-ES" sz="2000" b="1"/>
            </a:lvl2pPr>
            <a:lvl3pPr>
              <a:buNone/>
              <a:defRPr lang="es-ES" sz="1800" b="1"/>
            </a:lvl3pPr>
            <a:lvl4pPr>
              <a:buNone/>
              <a:defRPr lang="es-ES" sz="1600" b="1"/>
            </a:lvl4pPr>
            <a:lvl5pPr>
              <a:buNone/>
              <a:defRPr lang="es-ES" sz="1600" b="1"/>
            </a:lvl5pPr>
            <a:extLst/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2459037"/>
            <a:ext cx="4040188" cy="3959352"/>
          </a:xfrm>
        </p:spPr>
        <p:txBody>
          <a:bodyPr/>
          <a:lstStyle>
            <a:lvl1pPr latinLnBrk="0">
              <a:defRPr lang="es-ES" sz="2400"/>
            </a:lvl1pPr>
            <a:lvl2pPr>
              <a:defRPr lang="es-ES" sz="2000"/>
            </a:lvl2pPr>
            <a:lvl3pPr>
              <a:defRPr lang="es-ES" sz="1800"/>
            </a:lvl3pPr>
            <a:lvl4pPr>
              <a:defRPr lang="es-ES" sz="1600"/>
            </a:lvl4pPr>
            <a:lvl5pPr>
              <a:defRPr lang="es-ES" sz="1600"/>
            </a:lvl5pPr>
            <a:extLst/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59037"/>
            <a:ext cx="4041775" cy="3959352"/>
          </a:xfrm>
        </p:spPr>
        <p:txBody>
          <a:bodyPr/>
          <a:lstStyle>
            <a:lvl1pPr latinLnBrk="0">
              <a:defRPr lang="es-ES" sz="2400"/>
            </a:lvl1pPr>
            <a:lvl2pPr>
              <a:defRPr lang="es-ES" sz="2000"/>
            </a:lvl2pPr>
            <a:lvl3pPr>
              <a:defRPr lang="es-ES" sz="1800"/>
            </a:lvl3pPr>
            <a:lvl4pPr>
              <a:defRPr lang="es-ES" sz="1600"/>
            </a:lvl4pPr>
            <a:lvl5pPr>
              <a:defRPr lang="es-ES" sz="1600"/>
            </a:lvl5pPr>
            <a:extLst/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30/6/2006</a:t>
            </a:r>
            <a:endParaRPr lang="es-E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87790" y="680477"/>
            <a:ext cx="45720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17" name="Rectangle 16"/>
          <p:cNvSpPr/>
          <p:nvPr/>
        </p:nvSpPr>
        <p:spPr>
          <a:xfrm>
            <a:off x="47305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18" name="Rectangle 17"/>
          <p:cNvSpPr/>
          <p:nvPr/>
        </p:nvSpPr>
        <p:spPr>
          <a:xfrm>
            <a:off x="2825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19" name="Rectangle 18"/>
          <p:cNvSpPr/>
          <p:nvPr/>
        </p:nvSpPr>
        <p:spPr>
          <a:xfrm>
            <a:off x="0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20" name="Rectangle 19"/>
          <p:cNvSpPr/>
          <p:nvPr/>
        </p:nvSpPr>
        <p:spPr>
          <a:xfrm flipH="1">
            <a:off x="149770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21" name="Rectangle 20"/>
          <p:cNvSpPr/>
          <p:nvPr/>
        </p:nvSpPr>
        <p:spPr>
          <a:xfrm flipH="1">
            <a:off x="189341" y="680477"/>
            <a:ext cx="27432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22" name="Rectangle 21"/>
          <p:cNvSpPr/>
          <p:nvPr/>
        </p:nvSpPr>
        <p:spPr>
          <a:xfrm flipH="1">
            <a:off x="226682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29" name="Rectangle 28"/>
          <p:cNvSpPr/>
          <p:nvPr/>
        </p:nvSpPr>
        <p:spPr>
          <a:xfrm flipH="1">
            <a:off x="254934" y="680477"/>
            <a:ext cx="9144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30" name="Rectangle 29"/>
          <p:cNvSpPr/>
          <p:nvPr/>
        </p:nvSpPr>
        <p:spPr>
          <a:xfrm>
            <a:off x="278710" y="680477"/>
            <a:ext cx="36576" cy="365760"/>
          </a:xfrm>
          <a:prstGeom prst="rect">
            <a:avLst/>
          </a:prstGeom>
          <a:solidFill>
            <a:schemeClr val="bg2"/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pic>
        <p:nvPicPr>
          <p:cNvPr id="27" name="Picture 5" descr="CUMBI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1925" y="5853112"/>
            <a:ext cx="1362075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228600" y="6589713"/>
            <a:ext cx="173831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</p:spPr>
        <p:txBody>
          <a:bodyPr/>
          <a:lstStyle>
            <a:lvl1pPr latinLnBrk="0">
              <a:defRPr lang="es-ES" sz="4000" cap="none" baseline="0"/>
            </a:lvl1pPr>
            <a:extLst/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30/6/2006</a:t>
            </a:r>
            <a:endParaRPr lang="es-E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lang="es-E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30/6/2006</a:t>
            </a:r>
            <a:endParaRPr lang="es-E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lang="es-ES" dirty="0"/>
          </a:p>
        </p:txBody>
      </p:sp>
      <p:pic>
        <p:nvPicPr>
          <p:cNvPr id="8" name="Picture 5" descr="CUMBIA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81925" y="5853112"/>
            <a:ext cx="1362075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152400" y="6589713"/>
            <a:ext cx="173831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73050"/>
            <a:ext cx="8229600" cy="1162050"/>
          </a:xfrm>
        </p:spPr>
        <p:txBody>
          <a:bodyPr anchor="ctr"/>
          <a:lstStyle>
            <a:lvl1pPr algn="l" latinLnBrk="0">
              <a:buNone/>
              <a:defRPr lang="es-ES" sz="3600" b="0"/>
            </a:lvl1pPr>
            <a:extLst/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435100"/>
            <a:ext cx="2514600" cy="4572000"/>
          </a:xfrm>
        </p:spPr>
        <p:txBody>
          <a:bodyPr/>
          <a:lstStyle>
            <a:lvl1pPr marL="54864" indent="0" latinLnBrk="0">
              <a:buNone/>
              <a:defRPr lang="es-ES" sz="1800"/>
            </a:lvl1pPr>
            <a:lvl2pPr>
              <a:buNone/>
              <a:defRPr lang="es-ES" sz="1200"/>
            </a:lvl2pPr>
            <a:lvl3pPr>
              <a:buNone/>
              <a:defRPr lang="es-ES" sz="1000"/>
            </a:lvl3pPr>
            <a:lvl4pPr>
              <a:buNone/>
              <a:defRPr lang="es-ES" sz="900"/>
            </a:lvl4pPr>
            <a:lvl5pPr>
              <a:buNone/>
              <a:defRPr lang="es-ES" sz="900"/>
            </a:lvl5pPr>
            <a:extLst/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0" y="1435100"/>
            <a:ext cx="5486400" cy="4572000"/>
          </a:xfrm>
        </p:spPr>
        <p:txBody>
          <a:bodyPr/>
          <a:lstStyle>
            <a:lvl1pPr latinLnBrk="0">
              <a:defRPr lang="es-ES" sz="3200"/>
            </a:lvl1pPr>
            <a:lvl2pPr>
              <a:defRPr lang="es-ES" sz="2800"/>
            </a:lvl2pPr>
            <a:lvl3pPr>
              <a:defRPr lang="es-ES" sz="2400"/>
            </a:lvl3pPr>
            <a:lvl4pPr>
              <a:defRPr lang="es-ES" sz="2000"/>
            </a:lvl4pPr>
            <a:lvl5pPr>
              <a:defRPr lang="es-ES" sz="2000"/>
            </a:lvl5pPr>
            <a:extLst/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30/6/2006</a:t>
            </a:r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lang="es-E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68032" y="0"/>
            <a:ext cx="8778240" cy="1878037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363195" y="1885028"/>
            <a:ext cx="8782622" cy="0"/>
          </a:xfrm>
          <a:prstGeom prst="line">
            <a:avLst/>
          </a:prstGeom>
          <a:noFill/>
          <a:ln w="19050" cap="flat" cmpd="sng" algn="ctr">
            <a:solidFill>
              <a:srgbClr val="FFFFFF">
                <a:alpha val="100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Group 17"/>
          <p:cNvGrpSpPr/>
          <p:nvPr/>
        </p:nvGrpSpPr>
        <p:grpSpPr>
          <a:xfrm rot="5400000">
            <a:off x="8514581" y="1219200"/>
            <a:ext cx="132763" cy="128466"/>
            <a:chOff x="6668087" y="1297746"/>
            <a:chExt cx="161840" cy="156602"/>
          </a:xfrm>
        </p:grpSpPr>
        <p:cxnSp>
          <p:nvCxnSpPr>
            <p:cNvPr id="15" name="Straight Connector 14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28600"/>
            <a:ext cx="6858000" cy="914400"/>
          </a:xfrm>
        </p:spPr>
        <p:txBody>
          <a:bodyPr anchor="b"/>
          <a:lstStyle>
            <a:lvl1pPr algn="l" latinLnBrk="0">
              <a:buNone/>
              <a:defRPr lang="es-ES" sz="2100" b="0"/>
            </a:lvl1pPr>
            <a:extLst/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66712" y="1905000"/>
            <a:ext cx="8778240" cy="4960144"/>
          </a:xfrm>
        </p:spPr>
        <p:txBody>
          <a:bodyPr/>
          <a:lstStyle>
            <a:lvl1pPr latinLnBrk="0">
              <a:buNone/>
              <a:defRPr lang="es-ES" sz="3200"/>
            </a:lvl1pPr>
            <a:extLst/>
          </a:lstStyle>
          <a:p>
            <a:r>
              <a:rPr lang="es-ES" dirty="0" smtClean="0"/>
              <a:t>Haga clic en el icono para agregar una imagen</a:t>
            </a:r>
            <a:endParaRPr lang="es-E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1150144"/>
            <a:ext cx="6858000" cy="685800"/>
          </a:xfrm>
        </p:spPr>
        <p:txBody>
          <a:bodyPr/>
          <a:lstStyle>
            <a:lvl1pPr marL="27432" indent="0" latinLnBrk="0">
              <a:spcBef>
                <a:spcPts val="0"/>
              </a:spcBef>
              <a:buNone/>
              <a:defRPr lang="es-ES" sz="1400">
                <a:solidFill>
                  <a:srgbClr val="FFFFFF"/>
                </a:solidFill>
              </a:defRPr>
            </a:lvl1pPr>
            <a:lvl2pPr>
              <a:defRPr lang="es-ES" sz="1200"/>
            </a:lvl2pPr>
            <a:lvl3pPr>
              <a:defRPr lang="es-ES" sz="1000"/>
            </a:lvl3pPr>
            <a:lvl4pPr>
              <a:defRPr lang="es-ES" sz="900"/>
            </a:lvl4pPr>
            <a:lvl5pPr>
              <a:defRPr lang="es-ES" sz="900"/>
            </a:lvl5pPr>
            <a:extLst/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grpSp>
        <p:nvGrpSpPr>
          <p:cNvPr id="14" name="Group 17"/>
          <p:cNvGrpSpPr/>
          <p:nvPr/>
        </p:nvGrpSpPr>
        <p:grpSpPr>
          <a:xfrm rot="5400000">
            <a:off x="8666981" y="1371600"/>
            <a:ext cx="132763" cy="128466"/>
            <a:chOff x="6668087" y="1297746"/>
            <a:chExt cx="161840" cy="156602"/>
          </a:xfrm>
        </p:grpSpPr>
        <p:cxnSp>
          <p:nvCxnSpPr>
            <p:cNvPr id="11" name="Straight Connector 10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 rot="5400000">
            <a:off x="8320088" y="1474763"/>
            <a:ext cx="132763" cy="128466"/>
            <a:chOff x="6668087" y="1297746"/>
            <a:chExt cx="161840" cy="156602"/>
          </a:xfrm>
        </p:grpSpPr>
        <p:cxnSp>
          <p:nvCxnSpPr>
            <p:cNvPr id="19" name="Straight Connector 18"/>
            <p:cNvCxnSpPr/>
            <p:nvPr/>
          </p:nvCxnSpPr>
          <p:spPr>
            <a:xfrm rot="16200000">
              <a:off x="6664064" y="1301769"/>
              <a:ext cx="88509" cy="80463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16200000" flipV="1">
              <a:off x="6685888" y="1391257"/>
              <a:ext cx="125755" cy="427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 flipH="1">
              <a:off x="6744524" y="1300853"/>
              <a:ext cx="88509" cy="82296"/>
            </a:xfrm>
            <a:prstGeom prst="line">
              <a:avLst/>
            </a:prstGeom>
            <a:noFill/>
            <a:ln w="25400" cap="rnd" cmpd="sng" algn="ctr">
              <a:solidFill>
                <a:srgbClr val="FFFFFF">
                  <a:alpha val="100000"/>
                </a:srgbClr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r>
              <a:rPr lang="en-US" dirty="0" smtClean="0"/>
              <a:t>30/6/2006</a:t>
            </a:r>
            <a:endParaRPr lang="es-E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1AD93096-5B34-4342-9326-69289CEAE4C2}" type="slidenum">
              <a:rPr/>
              <a:pPr/>
              <a:t>‹Nº›</a:t>
            </a:fld>
            <a:endParaRPr lang="es-E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5" descr="CUMBIA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781925" y="5853112"/>
            <a:ext cx="1362075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0" y="-1"/>
            <a:ext cx="365760" cy="6854456"/>
          </a:xfrm>
          <a:prstGeom prst="rect">
            <a:avLst/>
          </a:prstGeom>
          <a:solidFill>
            <a:srgbClr val="FFFFFF">
              <a:alpha val="100000"/>
            </a:srgb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8" name="Rectangle 7"/>
          <p:cNvSpPr/>
          <p:nvPr/>
        </p:nvSpPr>
        <p:spPr>
          <a:xfrm>
            <a:off x="255291" y="5047394"/>
            <a:ext cx="73152" cy="169164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9" name="Rectangle 8"/>
          <p:cNvSpPr/>
          <p:nvPr/>
        </p:nvSpPr>
        <p:spPr>
          <a:xfrm>
            <a:off x="255291" y="4796819"/>
            <a:ext cx="73152" cy="228600"/>
          </a:xfrm>
          <a:prstGeom prst="rect">
            <a:avLst/>
          </a:prstGeom>
          <a:solidFill>
            <a:schemeClr val="accent3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10" name="Rectangle 9"/>
          <p:cNvSpPr/>
          <p:nvPr/>
        </p:nvSpPr>
        <p:spPr>
          <a:xfrm>
            <a:off x="255291" y="4637685"/>
            <a:ext cx="73152" cy="137160"/>
          </a:xfrm>
          <a:prstGeom prst="rect">
            <a:avLst/>
          </a:prstGeom>
          <a:solidFill>
            <a:schemeClr val="bg2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11" name="Rectangle 10"/>
          <p:cNvSpPr/>
          <p:nvPr/>
        </p:nvSpPr>
        <p:spPr>
          <a:xfrm>
            <a:off x="255291" y="4542559"/>
            <a:ext cx="73152" cy="7315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12" name="Rectangle 11"/>
          <p:cNvSpPr/>
          <p:nvPr/>
        </p:nvSpPr>
        <p:spPr>
          <a:xfrm>
            <a:off x="309558" y="680477"/>
            <a:ext cx="45720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15" name="Rectangle 14"/>
          <p:cNvSpPr/>
          <p:nvPr/>
        </p:nvSpPr>
        <p:spPr>
          <a:xfrm>
            <a:off x="269073" y="680477"/>
            <a:ext cx="27432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16" name="Rectangle 15"/>
          <p:cNvSpPr/>
          <p:nvPr/>
        </p:nvSpPr>
        <p:spPr>
          <a:xfrm>
            <a:off x="250020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17" name="Rectangle 16"/>
          <p:cNvSpPr/>
          <p:nvPr/>
        </p:nvSpPr>
        <p:spPr>
          <a:xfrm>
            <a:off x="221768" y="680477"/>
            <a:ext cx="9144" cy="365760"/>
          </a:xfrm>
          <a:prstGeom prst="rect">
            <a:avLst/>
          </a:prstGeom>
          <a:solidFill>
            <a:srgbClr val="000000">
              <a:alpha val="10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s-E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512064"/>
            <a:ext cx="7772400" cy="914400"/>
          </a:xfrm>
          <a:prstGeom prst="rect">
            <a:avLst/>
          </a:prstGeom>
        </p:spPr>
        <p:txBody>
          <a:bodyPr vert="horz" anchor="t">
            <a:noAutofit/>
          </a:bodyPr>
          <a:lstStyle>
            <a:extLst/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78356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s-E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4770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latinLnBrk="0">
              <a:defRPr lang="es-ES" sz="1100">
                <a:solidFill>
                  <a:schemeClr val="tx2"/>
                </a:solidFill>
              </a:defRPr>
            </a:lvl1pPr>
            <a:extLst/>
          </a:lstStyle>
          <a:p>
            <a:r>
              <a:rPr lang="en-US" dirty="0" smtClean="0">
                <a:solidFill>
                  <a:schemeClr val="tx2"/>
                </a:solidFill>
              </a:rPr>
              <a:t>30/6/2006</a:t>
            </a:r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416675"/>
            <a:ext cx="5562600" cy="365125"/>
          </a:xfrm>
          <a:prstGeom prst="rect">
            <a:avLst/>
          </a:prstGeom>
        </p:spPr>
        <p:txBody>
          <a:bodyPr vert="horz" anchor="b"/>
          <a:lstStyle>
            <a:lvl1pPr algn="r" latinLnBrk="0">
              <a:defRPr lang="es-ES" sz="1100">
                <a:solidFill>
                  <a:schemeClr val="tx2"/>
                </a:solidFill>
              </a:defRPr>
            </a:lvl1pPr>
            <a:extLst/>
          </a:lstStyle>
          <a:p>
            <a:pPr algn="r"/>
            <a:endParaRPr lang="es-ES" sz="11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86800" y="0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l" latinLnBrk="0">
              <a:defRPr lang="es-ES" sz="1200">
                <a:solidFill>
                  <a:schemeClr val="tx2"/>
                </a:solidFill>
              </a:defRPr>
            </a:lvl1pPr>
            <a:extLst/>
          </a:lstStyle>
          <a:p>
            <a:pPr algn="l"/>
            <a:fld id="{72AC53DF-4216-466D-99A7-94400E6C2A25}" type="slidenum">
              <a:rPr lang="es-ES" sz="1200">
                <a:solidFill>
                  <a:schemeClr val="tx2"/>
                </a:solidFill>
              </a:rPr>
              <a:pPr algn="l"/>
              <a:t>‹Nº›</a:t>
            </a:fld>
            <a:endParaRPr lang="es-ES" sz="1200" dirty="0">
              <a:solidFill>
                <a:schemeClr val="tx2"/>
              </a:solidFill>
            </a:endParaRPr>
          </a:p>
        </p:txBody>
      </p:sp>
      <p:pic>
        <p:nvPicPr>
          <p:cNvPr id="5127" name="Picture 7"/>
          <p:cNvPicPr>
            <a:picLocks noChangeAspect="1" noChangeArrowheads="1"/>
          </p:cNvPicPr>
          <p:nvPr userDrawn="1"/>
        </p:nvPicPr>
        <p:blipFill>
          <a:blip r:embed="rId12"/>
          <a:srcRect/>
          <a:stretch>
            <a:fillRect/>
          </a:stretch>
        </p:blipFill>
        <p:spPr bwMode="auto">
          <a:xfrm>
            <a:off x="381000" y="6589713"/>
            <a:ext cx="1738313" cy="268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lvl1pPr algn="l" rtl="0" eaLnBrk="1" latinLnBrk="0" hangingPunct="1">
        <a:spcBef>
          <a:spcPct val="0"/>
        </a:spcBef>
        <a:buNone/>
        <a:defRPr lang="es-ES" sz="4000" kern="1200" spc="-150" baseline="0">
          <a:solidFill>
            <a:schemeClr val="tx2">
              <a:satMod val="200000"/>
            </a:schemeClr>
          </a:solidFill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411480" indent="-342900" algn="l" rtl="0" eaLnBrk="1" latinLnBrk="0" hangingPunct="1">
        <a:spcBef>
          <a:spcPts val="700"/>
        </a:spcBef>
        <a:buSzPct val="95000"/>
        <a:buFont typeface="Wingdings"/>
        <a:buChar char=""/>
        <a:defRPr lang="es-ES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5750" algn="l" rtl="0" eaLnBrk="1" latinLnBrk="0" hangingPunct="1">
        <a:spcBef>
          <a:spcPct val="20000"/>
        </a:spcBef>
        <a:buClr>
          <a:schemeClr val="accent2"/>
        </a:buClr>
        <a:buSzPct val="90000"/>
        <a:buFont typeface="Wingdings"/>
        <a:buChar char=""/>
        <a:defRPr lang="es-ES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96696" indent="-228600" algn="l" rtl="0" eaLnBrk="1" latinLnBrk="0" hangingPunct="1">
        <a:spcBef>
          <a:spcPct val="20000"/>
        </a:spcBef>
        <a:buClr>
          <a:schemeClr val="accent2"/>
        </a:buClr>
        <a:buFont typeface="Wingdings 2"/>
        <a:buChar char="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61872" indent="-228600" algn="l" rtl="0" eaLnBrk="1" latinLnBrk="0" hangingPunct="1">
        <a:spcBef>
          <a:spcPct val="20000"/>
        </a:spcBef>
        <a:buClr>
          <a:schemeClr val="accent3"/>
        </a:buClr>
        <a:buFont typeface="Wingdings 3"/>
        <a:buChar char=""/>
        <a:defRPr lang="es-ES"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4813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9928" indent="-210312" algn="l" rtl="0" eaLnBrk="1" latinLnBrk="0" hangingPunct="1">
        <a:spcBef>
          <a:spcPct val="20000"/>
        </a:spcBef>
        <a:buClr>
          <a:schemeClr val="accent3"/>
        </a:buClr>
        <a:buFont typeface="Wingdings 2"/>
        <a:buChar char="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01952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93976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rtl="0" eaLnBrk="1" latinLnBrk="0" hangingPunct="1">
        <a:spcBef>
          <a:spcPct val="20000"/>
        </a:spcBef>
        <a:buClr>
          <a:schemeClr val="accent4"/>
        </a:buClr>
        <a:buFont typeface="Wingdings 2"/>
        <a:buChar char=""/>
        <a:defRPr lang="es-ES" sz="16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lang="es-ES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21.wmf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3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3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39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diagramData" Target="../diagrams/data4.xm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/>
          </p:cNvSpPr>
          <p:nvPr>
            <p:ph type="title"/>
          </p:nvPr>
        </p:nvSpPr>
        <p:spPr>
          <a:xfrm>
            <a:off x="914400" y="2590800"/>
            <a:ext cx="7772400" cy="1974059"/>
          </a:xfrm>
        </p:spPr>
        <p:txBody>
          <a:bodyPr/>
          <a:lstStyle>
            <a:extLst/>
          </a:lstStyle>
          <a:p>
            <a:r>
              <a:rPr smtClean="0"/>
              <a:t>Motor de Aspectos que Resuelve Interferencias Basado en </a:t>
            </a:r>
            <a:r>
              <a:rPr lang="es-ES" dirty="0" smtClean="0">
                <a:solidFill>
                  <a:schemeClr val="accent1"/>
                </a:solidFill>
              </a:rPr>
              <a:t>Cumbia: Caso BPEL</a:t>
            </a:r>
            <a:endParaRPr lang="es-ES" dirty="0"/>
          </a:p>
        </p:txBody>
      </p:sp>
      <p:sp>
        <p:nvSpPr>
          <p:cNvPr id="5" name="Rectangle 4"/>
          <p:cNvSpPr>
            <a:spLocks noGrp="1"/>
          </p:cNvSpPr>
          <p:nvPr>
            <p:ph type="body" idx="1"/>
          </p:nvPr>
        </p:nvSpPr>
        <p:spPr>
          <a:xfrm>
            <a:off x="914400" y="4648200"/>
            <a:ext cx="7772400" cy="1052512"/>
          </a:xfrm>
        </p:spPr>
        <p:txBody>
          <a:bodyPr>
            <a:normAutofit fontScale="25000" lnSpcReduction="20000"/>
          </a:bodyPr>
          <a:lstStyle>
            <a:extLst/>
          </a:lstStyle>
          <a:p>
            <a:r>
              <a:rPr lang="es-ES" sz="4800" dirty="0" smtClean="0"/>
              <a:t>Manuel Muñoz Lara</a:t>
            </a:r>
          </a:p>
          <a:p>
            <a:pPr>
              <a:defRPr/>
            </a:pPr>
            <a:r>
              <a:rPr lang="es-CO" sz="4800" dirty="0" smtClean="0"/>
              <a:t>Director: Jorge Villalobos</a:t>
            </a:r>
          </a:p>
          <a:p>
            <a:pPr>
              <a:defRPr/>
            </a:pPr>
            <a:r>
              <a:rPr lang="es-CO" sz="4800" dirty="0" smtClean="0"/>
              <a:t>Maestría en Ingeniería de Sistemas y Computación</a:t>
            </a:r>
          </a:p>
          <a:p>
            <a:pPr>
              <a:defRPr/>
            </a:pPr>
            <a:r>
              <a:rPr lang="es-CO" sz="4800" dirty="0" smtClean="0"/>
              <a:t>Universidad de los Andes</a:t>
            </a:r>
          </a:p>
          <a:p>
            <a:pPr>
              <a:defRPr/>
            </a:pPr>
            <a:r>
              <a:rPr lang="es-CO" sz="4800" dirty="0" smtClean="0"/>
              <a:t>2009</a:t>
            </a:r>
          </a:p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Objetos Abiertos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738" y="2286000"/>
            <a:ext cx="8196262" cy="2442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Rectángulo"/>
          <p:cNvSpPr/>
          <p:nvPr/>
        </p:nvSpPr>
        <p:spPr>
          <a:xfrm>
            <a:off x="990600" y="4114800"/>
            <a:ext cx="4572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</a:t>
            </a:fld>
            <a:endParaRPr 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100</a:t>
            </a:fld>
            <a:endParaRPr lang="en-US" dirty="0"/>
          </a:p>
        </p:txBody>
      </p:sp>
      <p:pic>
        <p:nvPicPr>
          <p:cNvPr id="2242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7950" y="1893888"/>
            <a:ext cx="3846513" cy="3078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101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r="39603"/>
          <a:stretch>
            <a:fillRect/>
          </a:stretch>
        </p:blipFill>
        <p:spPr bwMode="auto">
          <a:xfrm>
            <a:off x="1830388" y="2135188"/>
            <a:ext cx="5408612" cy="391036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2438400" y="3200400"/>
            <a:ext cx="4419600" cy="911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102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r="39603"/>
          <a:stretch>
            <a:fillRect/>
          </a:stretch>
        </p:blipFill>
        <p:spPr bwMode="auto">
          <a:xfrm>
            <a:off x="1830388" y="2135188"/>
            <a:ext cx="5408612" cy="391036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2438400" y="4879848"/>
            <a:ext cx="4419600" cy="911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103</a:t>
            </a:fld>
            <a:endParaRPr lang="en-US" dirty="0"/>
          </a:p>
        </p:txBody>
      </p:sp>
      <p:pic>
        <p:nvPicPr>
          <p:cNvPr id="22528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7950" y="2039938"/>
            <a:ext cx="3846513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104</a:t>
            </a:fld>
            <a:endParaRPr lang="en-US" dirty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1768475"/>
            <a:ext cx="4114800" cy="332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Árbol de recubrimiento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105</a:t>
            </a:fld>
            <a:endParaRPr lang="en-US" dirty="0"/>
          </a:p>
        </p:txBody>
      </p:sp>
      <p:pic>
        <p:nvPicPr>
          <p:cNvPr id="2273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71950" y="3109913"/>
            <a:ext cx="7985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106</a:t>
            </a:fld>
            <a:endParaRPr lang="en-US" dirty="0"/>
          </a:p>
        </p:txBody>
      </p:sp>
      <p:pic>
        <p:nvPicPr>
          <p:cNvPr id="22630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1768475"/>
            <a:ext cx="4114800" cy="332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Árbol de recubrimiento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107</a:t>
            </a:fld>
            <a:endParaRPr lang="en-US" dirty="0"/>
          </a:p>
        </p:txBody>
      </p:sp>
      <p:pic>
        <p:nvPicPr>
          <p:cNvPr id="2283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1828800"/>
            <a:ext cx="79851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Árbol de recubrimiento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108</a:t>
            </a:fld>
            <a:endParaRPr lang="en-US" dirty="0"/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0350" y="1828800"/>
            <a:ext cx="3541713" cy="178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Árbol de recubrimiento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109</a:t>
            </a:fld>
            <a:endParaRPr lang="en-US" dirty="0"/>
          </a:p>
        </p:txBody>
      </p:sp>
      <p:pic>
        <p:nvPicPr>
          <p:cNvPr id="23040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828800"/>
            <a:ext cx="4986337" cy="3846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Rectángulo redondeado"/>
          <p:cNvSpPr/>
          <p:nvPr/>
        </p:nvSpPr>
        <p:spPr>
          <a:xfrm>
            <a:off x="2209800" y="1752600"/>
            <a:ext cx="4572000" cy="42672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Objetos Abiertos</a:t>
            </a:r>
            <a:endParaRPr lang="es-CO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2362200"/>
            <a:ext cx="2438400" cy="213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4114800"/>
            <a:ext cx="1524000" cy="1534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7 Rectángulo"/>
          <p:cNvSpPr/>
          <p:nvPr/>
        </p:nvSpPr>
        <p:spPr>
          <a:xfrm>
            <a:off x="4144506" y="3497451"/>
            <a:ext cx="579894" cy="160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8 Rectángulo"/>
          <p:cNvSpPr/>
          <p:nvPr/>
        </p:nvSpPr>
        <p:spPr>
          <a:xfrm>
            <a:off x="5281047" y="2362201"/>
            <a:ext cx="457200" cy="152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0" name="9 Rectángulo"/>
          <p:cNvSpPr/>
          <p:nvPr/>
        </p:nvSpPr>
        <p:spPr>
          <a:xfrm>
            <a:off x="4609455" y="4351149"/>
            <a:ext cx="579894" cy="160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1" name="10 Rectángulo"/>
          <p:cNvSpPr/>
          <p:nvPr/>
        </p:nvSpPr>
        <p:spPr>
          <a:xfrm>
            <a:off x="5616843" y="3718302"/>
            <a:ext cx="579894" cy="1601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Árbol de recubrimiento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110</a:t>
            </a:fld>
            <a:endParaRPr lang="en-US" dirty="0"/>
          </a:p>
        </p:txBody>
      </p:sp>
      <p:pic>
        <p:nvPicPr>
          <p:cNvPr id="2314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8800"/>
            <a:ext cx="4187825" cy="476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Árbol de recubrimiento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111</a:t>
            </a:fld>
            <a:endParaRPr lang="en-US" dirty="0"/>
          </a:p>
        </p:txBody>
      </p:sp>
      <p:pic>
        <p:nvPicPr>
          <p:cNvPr id="2324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1828800"/>
            <a:ext cx="4187825" cy="4760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Motor probado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112</a:t>
            </a:fld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354451"/>
            <a:ext cx="3886200" cy="261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Motor probado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113</a:t>
            </a:fld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71800" y="2359152"/>
            <a:ext cx="3886200" cy="261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de animación 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114</a:t>
            </a:fld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914400" y="17526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&lt;execute-synchronous-call </a:t>
            </a:r>
            <a:r>
              <a:rPr lang="en-US" dirty="0" err="1" smtClean="0"/>
              <a:t>processName</a:t>
            </a:r>
            <a:r>
              <a:rPr lang="en-US" dirty="0" smtClean="0"/>
              <a:t>="</a:t>
            </a:r>
            <a:r>
              <a:rPr lang="en-US" dirty="0" err="1" smtClean="0"/>
              <a:t>HelloWorld</a:t>
            </a:r>
            <a:r>
              <a:rPr lang="en-US" dirty="0" smtClean="0"/>
              <a:t>" </a:t>
            </a:r>
            <a:r>
              <a:rPr lang="en-US" dirty="0" err="1" smtClean="0"/>
              <a:t>processID</a:t>
            </a:r>
            <a:r>
              <a:rPr lang="en-US" dirty="0" smtClean="0"/>
              <a:t>="0" </a:t>
            </a:r>
            <a:r>
              <a:rPr lang="en-US" dirty="0" err="1" smtClean="0"/>
              <a:t>instanceID</a:t>
            </a:r>
            <a:r>
              <a:rPr lang="en-US" dirty="0" smtClean="0"/>
              <a:t>="0" message="initial message" /&gt;</a:t>
            </a:r>
            <a:endParaRPr lang="es-CO" dirty="0"/>
          </a:p>
        </p:txBody>
      </p:sp>
      <p:grpSp>
        <p:nvGrpSpPr>
          <p:cNvPr id="4" name="5 Grupo"/>
          <p:cNvGrpSpPr/>
          <p:nvPr/>
        </p:nvGrpSpPr>
        <p:grpSpPr>
          <a:xfrm>
            <a:off x="5105400" y="4572000"/>
            <a:ext cx="2362200" cy="1447800"/>
            <a:chOff x="2209800" y="2362200"/>
            <a:chExt cx="5257800" cy="36576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4600" y="2590800"/>
              <a:ext cx="3124200" cy="2007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73199" y="2971800"/>
              <a:ext cx="3066968" cy="1935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75100" y="3408420"/>
              <a:ext cx="2425700" cy="1925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6763" y="4191000"/>
              <a:ext cx="2509837" cy="1645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10 Rectángulo redondeado"/>
            <p:cNvSpPr/>
            <p:nvPr/>
          </p:nvSpPr>
          <p:spPr>
            <a:xfrm>
              <a:off x="2209800" y="2362200"/>
              <a:ext cx="5257800" cy="3657600"/>
            </a:xfrm>
            <a:prstGeom prst="roundRect">
              <a:avLst/>
            </a:prstGeom>
            <a:gradFill>
              <a:gsLst>
                <a:gs pos="0">
                  <a:schemeClr val="accent5">
                    <a:shade val="60000"/>
                    <a:alpha val="0"/>
                  </a:schemeClr>
                </a:gs>
                <a:gs pos="33000">
                  <a:schemeClr val="accent5">
                    <a:tint val="86500"/>
                  </a:schemeClr>
                </a:gs>
                <a:gs pos="46750">
                  <a:schemeClr val="accent5">
                    <a:tint val="71000"/>
                    <a:satMod val="112000"/>
                  </a:schemeClr>
                </a:gs>
                <a:gs pos="53000">
                  <a:schemeClr val="accent5">
                    <a:tint val="71000"/>
                    <a:satMod val="112000"/>
                  </a:schemeClr>
                </a:gs>
                <a:gs pos="68000">
                  <a:schemeClr val="accent5">
                    <a:tint val="86000"/>
                  </a:schemeClr>
                </a:gs>
                <a:gs pos="100000">
                  <a:schemeClr val="accent5">
                    <a:shade val="6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Caffeine v2.0</a:t>
              </a:r>
              <a:endPara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11 Rectángulo redondeado"/>
          <p:cNvSpPr/>
          <p:nvPr/>
        </p:nvSpPr>
        <p:spPr>
          <a:xfrm>
            <a:off x="1447800" y="3733800"/>
            <a:ext cx="1752600" cy="1219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9094" y="4191000"/>
            <a:ext cx="990600" cy="66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CuadroTexto"/>
          <p:cNvSpPr txBox="1"/>
          <p:nvPr/>
        </p:nvSpPr>
        <p:spPr>
          <a:xfrm>
            <a:off x="1525290" y="3810000"/>
            <a:ext cx="173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 smtClean="0"/>
              <a:t>TestFramework</a:t>
            </a:r>
            <a:endParaRPr lang="es-CO" dirty="0"/>
          </a:p>
        </p:txBody>
      </p:sp>
      <p:cxnSp>
        <p:nvCxnSpPr>
          <p:cNvPr id="16" name="15 Conector recto de flecha"/>
          <p:cNvCxnSpPr>
            <a:stCxn id="12" idx="0"/>
            <a:endCxn id="11" idx="0"/>
          </p:cNvCxnSpPr>
          <p:nvPr/>
        </p:nvCxnSpPr>
        <p:spPr>
          <a:xfrm rot="16200000" flipH="1">
            <a:off x="3886200" y="2171700"/>
            <a:ext cx="838200" cy="3962400"/>
          </a:xfrm>
          <a:prstGeom prst="curvedConnector3">
            <a:avLst>
              <a:gd name="adj1" fmla="val -27273"/>
            </a:avLst>
          </a:prstGeom>
          <a:ln>
            <a:prstDash val="lgDashDotDot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15 Conector recto de flecha"/>
          <p:cNvCxnSpPr>
            <a:stCxn id="11" idx="2"/>
            <a:endCxn id="12" idx="2"/>
          </p:cNvCxnSpPr>
          <p:nvPr/>
        </p:nvCxnSpPr>
        <p:spPr>
          <a:xfrm rot="5400000" flipH="1">
            <a:off x="3771900" y="3505200"/>
            <a:ext cx="1066800" cy="3962400"/>
          </a:xfrm>
          <a:prstGeom prst="curvedConnector3">
            <a:avLst>
              <a:gd name="adj1" fmla="val -21429"/>
            </a:avLst>
          </a:prstGeom>
          <a:ln>
            <a:prstDash val="lgDashDotDot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de animación 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115</a:t>
            </a:fld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914400" y="17526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&lt;execute-asynchronous-call </a:t>
            </a:r>
            <a:r>
              <a:rPr lang="en-US" dirty="0" err="1" smtClean="0"/>
              <a:t>processName</a:t>
            </a:r>
            <a:r>
              <a:rPr lang="en-US" dirty="0" smtClean="0"/>
              <a:t>="</a:t>
            </a:r>
            <a:r>
              <a:rPr lang="en-US" dirty="0" err="1" smtClean="0"/>
              <a:t>HelloWorld</a:t>
            </a:r>
            <a:r>
              <a:rPr lang="en-US" dirty="0" smtClean="0"/>
              <a:t>" </a:t>
            </a:r>
            <a:r>
              <a:rPr lang="en-US" dirty="0" err="1" smtClean="0"/>
              <a:t>processID</a:t>
            </a:r>
            <a:r>
              <a:rPr lang="en-US" dirty="0" smtClean="0"/>
              <a:t>="0" </a:t>
            </a:r>
            <a:r>
              <a:rPr lang="en-US" dirty="0" err="1" smtClean="0"/>
              <a:t>instanceID</a:t>
            </a:r>
            <a:r>
              <a:rPr lang="en-US" dirty="0" smtClean="0"/>
              <a:t>="0" message="initial message" /&gt;</a:t>
            </a:r>
            <a:endParaRPr lang="es-CO" dirty="0"/>
          </a:p>
        </p:txBody>
      </p:sp>
      <p:grpSp>
        <p:nvGrpSpPr>
          <p:cNvPr id="6" name="5 Grupo"/>
          <p:cNvGrpSpPr/>
          <p:nvPr/>
        </p:nvGrpSpPr>
        <p:grpSpPr>
          <a:xfrm>
            <a:off x="5105400" y="4572000"/>
            <a:ext cx="2362200" cy="1447800"/>
            <a:chOff x="2209800" y="2362200"/>
            <a:chExt cx="5257800" cy="36576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4600" y="2590800"/>
              <a:ext cx="3124200" cy="2007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73199" y="2971800"/>
              <a:ext cx="3066968" cy="1935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75100" y="3408420"/>
              <a:ext cx="2425700" cy="1925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6763" y="4191000"/>
              <a:ext cx="2509837" cy="1645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10 Rectángulo redondeado"/>
            <p:cNvSpPr/>
            <p:nvPr/>
          </p:nvSpPr>
          <p:spPr>
            <a:xfrm>
              <a:off x="2209800" y="2362200"/>
              <a:ext cx="5257800" cy="3657600"/>
            </a:xfrm>
            <a:prstGeom prst="roundRect">
              <a:avLst/>
            </a:prstGeom>
            <a:gradFill>
              <a:gsLst>
                <a:gs pos="0">
                  <a:schemeClr val="accent5">
                    <a:shade val="60000"/>
                    <a:alpha val="0"/>
                  </a:schemeClr>
                </a:gs>
                <a:gs pos="33000">
                  <a:schemeClr val="accent5">
                    <a:tint val="86500"/>
                  </a:schemeClr>
                </a:gs>
                <a:gs pos="46750">
                  <a:schemeClr val="accent5">
                    <a:tint val="71000"/>
                    <a:satMod val="112000"/>
                  </a:schemeClr>
                </a:gs>
                <a:gs pos="53000">
                  <a:schemeClr val="accent5">
                    <a:tint val="71000"/>
                    <a:satMod val="112000"/>
                  </a:schemeClr>
                </a:gs>
                <a:gs pos="68000">
                  <a:schemeClr val="accent5">
                    <a:tint val="86000"/>
                  </a:schemeClr>
                </a:gs>
                <a:gs pos="100000">
                  <a:schemeClr val="accent5">
                    <a:shade val="6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Caffeine v2.0</a:t>
              </a:r>
              <a:endPara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2" name="11 Rectángulo redondeado"/>
          <p:cNvSpPr/>
          <p:nvPr/>
        </p:nvSpPr>
        <p:spPr>
          <a:xfrm>
            <a:off x="1447800" y="3733800"/>
            <a:ext cx="1752600" cy="121920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799094" y="4191000"/>
            <a:ext cx="990600" cy="66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13 CuadroTexto"/>
          <p:cNvSpPr txBox="1"/>
          <p:nvPr/>
        </p:nvSpPr>
        <p:spPr>
          <a:xfrm>
            <a:off x="1525290" y="3810000"/>
            <a:ext cx="1735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 smtClean="0"/>
              <a:t>TestFramework</a:t>
            </a:r>
            <a:endParaRPr lang="es-CO" dirty="0"/>
          </a:p>
        </p:txBody>
      </p:sp>
      <p:cxnSp>
        <p:nvCxnSpPr>
          <p:cNvPr id="15" name="15 Conector recto de flecha"/>
          <p:cNvCxnSpPr/>
          <p:nvPr/>
        </p:nvCxnSpPr>
        <p:spPr>
          <a:xfrm>
            <a:off x="3200400" y="4343400"/>
            <a:ext cx="1905000" cy="952500"/>
          </a:xfrm>
          <a:prstGeom prst="curvedConnector3">
            <a:avLst>
              <a:gd name="adj1" fmla="val 50000"/>
            </a:avLst>
          </a:prstGeom>
          <a:ln>
            <a:prstDash val="lgDashDotDot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de animación 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914400" y="17526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createTestWsdlService</a:t>
            </a:r>
            <a:r>
              <a:rPr lang="en-US" dirty="0" smtClean="0"/>
              <a:t> </a:t>
            </a:r>
            <a:r>
              <a:rPr lang="en-US" dirty="0" err="1" smtClean="0"/>
              <a:t>processName</a:t>
            </a:r>
            <a:r>
              <a:rPr lang="en-US" dirty="0" smtClean="0"/>
              <a:t>="</a:t>
            </a:r>
            <a:r>
              <a:rPr lang="en-US" dirty="0" err="1" smtClean="0"/>
              <a:t>HelloWorld</a:t>
            </a:r>
            <a:r>
              <a:rPr lang="en-US" dirty="0" smtClean="0"/>
              <a:t>" </a:t>
            </a:r>
            <a:r>
              <a:rPr lang="en-US" dirty="0" err="1" smtClean="0"/>
              <a:t>serviceName</a:t>
            </a:r>
            <a:r>
              <a:rPr lang="en-US" dirty="0" smtClean="0"/>
              <a:t>="</a:t>
            </a:r>
            <a:r>
              <a:rPr lang="en-US" dirty="0" err="1" smtClean="0"/>
              <a:t>testWSDL</a:t>
            </a:r>
            <a:r>
              <a:rPr lang="en-US" dirty="0" smtClean="0"/>
              <a:t>" type="dummy"/&gt;</a:t>
            </a:r>
            <a:endParaRPr lang="es-CO" dirty="0"/>
          </a:p>
        </p:txBody>
      </p:sp>
      <p:grpSp>
        <p:nvGrpSpPr>
          <p:cNvPr id="6" name="5 Grupo"/>
          <p:cNvGrpSpPr/>
          <p:nvPr/>
        </p:nvGrpSpPr>
        <p:grpSpPr>
          <a:xfrm>
            <a:off x="5105400" y="4572000"/>
            <a:ext cx="2362200" cy="1447800"/>
            <a:chOff x="2209800" y="2362200"/>
            <a:chExt cx="5257800" cy="36576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4600" y="2590800"/>
              <a:ext cx="3124200" cy="2007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73199" y="2971800"/>
              <a:ext cx="3066968" cy="1935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75100" y="3408420"/>
              <a:ext cx="2425700" cy="1925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6763" y="4191000"/>
              <a:ext cx="2509837" cy="1645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10 Rectángulo redondeado"/>
            <p:cNvSpPr/>
            <p:nvPr/>
          </p:nvSpPr>
          <p:spPr>
            <a:xfrm>
              <a:off x="2209800" y="2362200"/>
              <a:ext cx="5257800" cy="3657600"/>
            </a:xfrm>
            <a:prstGeom prst="roundRect">
              <a:avLst/>
            </a:prstGeom>
            <a:gradFill>
              <a:gsLst>
                <a:gs pos="0">
                  <a:schemeClr val="accent5">
                    <a:shade val="60000"/>
                    <a:alpha val="0"/>
                  </a:schemeClr>
                </a:gs>
                <a:gs pos="33000">
                  <a:schemeClr val="accent5">
                    <a:tint val="86500"/>
                  </a:schemeClr>
                </a:gs>
                <a:gs pos="46750">
                  <a:schemeClr val="accent5">
                    <a:tint val="71000"/>
                    <a:satMod val="112000"/>
                  </a:schemeClr>
                </a:gs>
                <a:gs pos="53000">
                  <a:schemeClr val="accent5">
                    <a:tint val="71000"/>
                    <a:satMod val="112000"/>
                  </a:schemeClr>
                </a:gs>
                <a:gs pos="68000">
                  <a:schemeClr val="accent5">
                    <a:tint val="86000"/>
                  </a:schemeClr>
                </a:gs>
                <a:gs pos="100000">
                  <a:schemeClr val="accent5">
                    <a:shade val="6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Caffeine v2.0</a:t>
              </a:r>
              <a:endPara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90800" y="3962400"/>
            <a:ext cx="39810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15 Conector recto de flecha"/>
          <p:cNvCxnSpPr>
            <a:stCxn id="4098" idx="0"/>
            <a:endCxn id="11" idx="0"/>
          </p:cNvCxnSpPr>
          <p:nvPr/>
        </p:nvCxnSpPr>
        <p:spPr>
          <a:xfrm rot="16200000" flipH="1">
            <a:off x="4233377" y="2518877"/>
            <a:ext cx="609600" cy="3496646"/>
          </a:xfrm>
          <a:prstGeom prst="curvedConnector3">
            <a:avLst>
              <a:gd name="adj1" fmla="val -37500"/>
            </a:avLst>
          </a:prstGeom>
          <a:ln>
            <a:prstDash val="lgDashDotDot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15 Conector recto de flecha"/>
          <p:cNvCxnSpPr>
            <a:stCxn id="11" idx="2"/>
            <a:endCxn id="4098" idx="2"/>
          </p:cNvCxnSpPr>
          <p:nvPr/>
        </p:nvCxnSpPr>
        <p:spPr>
          <a:xfrm rot="5400000" flipH="1">
            <a:off x="3741252" y="3474552"/>
            <a:ext cx="1593850" cy="3496646"/>
          </a:xfrm>
          <a:prstGeom prst="curvedConnector3">
            <a:avLst>
              <a:gd name="adj1" fmla="val -14343"/>
            </a:avLst>
          </a:prstGeom>
          <a:ln>
            <a:prstDash val="lgDashDotDot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de animación 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117</a:t>
            </a:fld>
            <a:endParaRPr lang="en-US" dirty="0"/>
          </a:p>
        </p:txBody>
      </p:sp>
      <p:sp>
        <p:nvSpPr>
          <p:cNvPr id="5" name="4 CuadroTexto"/>
          <p:cNvSpPr txBox="1"/>
          <p:nvPr/>
        </p:nvSpPr>
        <p:spPr>
          <a:xfrm>
            <a:off x="914400" y="17526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createTestWsdlService</a:t>
            </a:r>
            <a:r>
              <a:rPr lang="en-US" dirty="0" smtClean="0"/>
              <a:t> </a:t>
            </a:r>
            <a:r>
              <a:rPr lang="en-US" dirty="0" err="1" smtClean="0"/>
              <a:t>processName</a:t>
            </a:r>
            <a:r>
              <a:rPr lang="en-US" dirty="0" smtClean="0"/>
              <a:t>="</a:t>
            </a:r>
            <a:r>
              <a:rPr lang="en-US" dirty="0" err="1" smtClean="0"/>
              <a:t>HelloWorld</a:t>
            </a:r>
            <a:r>
              <a:rPr lang="en-US" dirty="0" smtClean="0"/>
              <a:t>" </a:t>
            </a:r>
            <a:r>
              <a:rPr lang="en-US" dirty="0" err="1" smtClean="0"/>
              <a:t>serviceName</a:t>
            </a:r>
            <a:r>
              <a:rPr lang="en-US" dirty="0" smtClean="0"/>
              <a:t>="</a:t>
            </a:r>
            <a:r>
              <a:rPr lang="en-US" dirty="0" err="1" smtClean="0"/>
              <a:t>testWSDL</a:t>
            </a:r>
            <a:r>
              <a:rPr lang="en-US" dirty="0" smtClean="0"/>
              <a:t>" type="dummy"/&gt;</a:t>
            </a:r>
            <a:endParaRPr lang="es-CO" dirty="0"/>
          </a:p>
        </p:txBody>
      </p:sp>
      <p:grpSp>
        <p:nvGrpSpPr>
          <p:cNvPr id="4" name="5 Grupo"/>
          <p:cNvGrpSpPr/>
          <p:nvPr/>
        </p:nvGrpSpPr>
        <p:grpSpPr>
          <a:xfrm>
            <a:off x="5105400" y="4572000"/>
            <a:ext cx="2362200" cy="1447800"/>
            <a:chOff x="2209800" y="2362200"/>
            <a:chExt cx="5257800" cy="3657600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14600" y="2590800"/>
              <a:ext cx="3124200" cy="2007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973199" y="2971800"/>
              <a:ext cx="3066968" cy="1935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975100" y="3408420"/>
              <a:ext cx="2425700" cy="1925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6763" y="4191000"/>
              <a:ext cx="2509837" cy="1645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1" name="10 Rectángulo redondeado"/>
            <p:cNvSpPr/>
            <p:nvPr/>
          </p:nvSpPr>
          <p:spPr>
            <a:xfrm>
              <a:off x="2209800" y="2362200"/>
              <a:ext cx="5257800" cy="3657600"/>
            </a:xfrm>
            <a:prstGeom prst="roundRect">
              <a:avLst/>
            </a:prstGeom>
            <a:gradFill>
              <a:gsLst>
                <a:gs pos="0">
                  <a:schemeClr val="accent5">
                    <a:shade val="60000"/>
                    <a:alpha val="0"/>
                  </a:schemeClr>
                </a:gs>
                <a:gs pos="33000">
                  <a:schemeClr val="accent5">
                    <a:tint val="86500"/>
                  </a:schemeClr>
                </a:gs>
                <a:gs pos="46750">
                  <a:schemeClr val="accent5">
                    <a:tint val="71000"/>
                    <a:satMod val="112000"/>
                  </a:schemeClr>
                </a:gs>
                <a:gs pos="53000">
                  <a:schemeClr val="accent5">
                    <a:tint val="71000"/>
                    <a:satMod val="112000"/>
                  </a:schemeClr>
                </a:gs>
                <a:gs pos="68000">
                  <a:schemeClr val="accent5">
                    <a:tint val="86000"/>
                  </a:schemeClr>
                </a:gs>
                <a:gs pos="100000">
                  <a:schemeClr val="accent5">
                    <a:shade val="6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2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Caffeine v2.0</a:t>
              </a:r>
              <a:endParaRPr lang="es-CO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90800" y="3962400"/>
            <a:ext cx="39810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15 Conector recto de flecha"/>
          <p:cNvCxnSpPr>
            <a:stCxn id="4098" idx="0"/>
            <a:endCxn id="11" idx="0"/>
          </p:cNvCxnSpPr>
          <p:nvPr/>
        </p:nvCxnSpPr>
        <p:spPr>
          <a:xfrm rot="16200000" flipH="1">
            <a:off x="4233377" y="2518877"/>
            <a:ext cx="609600" cy="3496646"/>
          </a:xfrm>
          <a:prstGeom prst="curvedConnector3">
            <a:avLst>
              <a:gd name="adj1" fmla="val -37500"/>
            </a:avLst>
          </a:prstGeom>
          <a:ln>
            <a:prstDash val="lgDashDotDot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de Animación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118</a:t>
            </a:fld>
            <a:endParaRPr lang="en-US" dirty="0"/>
          </a:p>
        </p:txBody>
      </p:sp>
      <p:sp>
        <p:nvSpPr>
          <p:cNvPr id="5" name="4 Rectángulo redondeado"/>
          <p:cNvSpPr/>
          <p:nvPr/>
        </p:nvSpPr>
        <p:spPr>
          <a:xfrm>
            <a:off x="5334000" y="3086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6" name="5 Rectángulo redondeado"/>
          <p:cNvSpPr/>
          <p:nvPr/>
        </p:nvSpPr>
        <p:spPr>
          <a:xfrm>
            <a:off x="5334000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5334000" y="4152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8" name="7 Rectángulo redondeado"/>
          <p:cNvSpPr/>
          <p:nvPr/>
        </p:nvSpPr>
        <p:spPr>
          <a:xfrm>
            <a:off x="5334000" y="4686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5334000" y="5340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0" name="9 Rectángulo redondeado"/>
          <p:cNvSpPr/>
          <p:nvPr/>
        </p:nvSpPr>
        <p:spPr>
          <a:xfrm>
            <a:off x="5334000" y="5867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1" name="10 Conector recto de flecha"/>
          <p:cNvCxnSpPr>
            <a:stCxn id="5" idx="2"/>
            <a:endCxn id="6" idx="0"/>
          </p:cNvCxnSpPr>
          <p:nvPr/>
        </p:nvCxnSpPr>
        <p:spPr>
          <a:xfrm rot="5400000">
            <a:off x="6248400" y="3467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6248400" y="4000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6248400" y="4533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6250237" y="5189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6251575" y="5718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914400" y="17526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addAspect</a:t>
            </a:r>
            <a:r>
              <a:rPr lang="en-US" dirty="0" smtClean="0"/>
              <a:t> file="./data/aspects/models/aspects/aspect2.xml" enabled="true"/&gt;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de Animación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119</a:t>
            </a:fld>
            <a:endParaRPr lang="en-US" dirty="0"/>
          </a:p>
        </p:txBody>
      </p:sp>
      <p:sp>
        <p:nvSpPr>
          <p:cNvPr id="5" name="4 Rectángulo redondeado"/>
          <p:cNvSpPr/>
          <p:nvPr/>
        </p:nvSpPr>
        <p:spPr>
          <a:xfrm>
            <a:off x="5334000" y="3086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6" name="5 Rectángulo redondeado"/>
          <p:cNvSpPr/>
          <p:nvPr/>
        </p:nvSpPr>
        <p:spPr>
          <a:xfrm>
            <a:off x="5334000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5334000" y="4152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8" name="7 Rectángulo redondeado"/>
          <p:cNvSpPr/>
          <p:nvPr/>
        </p:nvSpPr>
        <p:spPr>
          <a:xfrm>
            <a:off x="5334000" y="4686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5334000" y="5340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0" name="9 Rectángulo redondeado"/>
          <p:cNvSpPr/>
          <p:nvPr/>
        </p:nvSpPr>
        <p:spPr>
          <a:xfrm>
            <a:off x="5334000" y="5867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1" name="10 Conector recto de flecha"/>
          <p:cNvCxnSpPr>
            <a:stCxn id="5" idx="2"/>
            <a:endCxn id="6" idx="0"/>
          </p:cNvCxnSpPr>
          <p:nvPr/>
        </p:nvCxnSpPr>
        <p:spPr>
          <a:xfrm rot="5400000">
            <a:off x="6248400" y="3467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6248400" y="4000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6248400" y="4533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6250237" y="5189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6251575" y="5718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15 Grupo"/>
          <p:cNvGrpSpPr/>
          <p:nvPr/>
        </p:nvGrpSpPr>
        <p:grpSpPr>
          <a:xfrm>
            <a:off x="2819400" y="4229101"/>
            <a:ext cx="2133600" cy="228600"/>
            <a:chOff x="228600" y="1905000"/>
            <a:chExt cx="2133600" cy="228600"/>
          </a:xfrm>
        </p:grpSpPr>
        <p:sp>
          <p:nvSpPr>
            <p:cNvPr id="17" name="16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Invocar Servicio de Recaudo</a:t>
              </a:r>
              <a:endParaRPr lang="es-CO" sz="1200" dirty="0"/>
            </a:p>
          </p:txBody>
        </p:sp>
        <p:sp>
          <p:nvSpPr>
            <p:cNvPr id="18" name="17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cxnSp>
        <p:nvCxnSpPr>
          <p:cNvPr id="19" name="32 Conector recto de flecha"/>
          <p:cNvCxnSpPr/>
          <p:nvPr/>
        </p:nvCxnSpPr>
        <p:spPr>
          <a:xfrm flipV="1">
            <a:off x="4953000" y="4000501"/>
            <a:ext cx="1447800" cy="342900"/>
          </a:xfrm>
          <a:prstGeom prst="bentConnector3">
            <a:avLst>
              <a:gd name="adj1" fmla="val 18821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33 Conector recto de flecha"/>
          <p:cNvCxnSpPr/>
          <p:nvPr/>
        </p:nvCxnSpPr>
        <p:spPr>
          <a:xfrm>
            <a:off x="4953000" y="4343401"/>
            <a:ext cx="1447800" cy="190500"/>
          </a:xfrm>
          <a:prstGeom prst="bentConnector3">
            <a:avLst>
              <a:gd name="adj1" fmla="val 1962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914400" y="17526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addAspect</a:t>
            </a:r>
            <a:r>
              <a:rPr lang="en-US" dirty="0" smtClean="0"/>
              <a:t> file="./data/aspects/models/aspects/aspect2.xml" enabled="true"/&gt;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2537" y="3657600"/>
            <a:ext cx="4411663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Aplicaciones Cumbia</a:t>
            </a:r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4 Rectángulo"/>
          <p:cNvSpPr/>
          <p:nvPr/>
        </p:nvSpPr>
        <p:spPr>
          <a:xfrm flipV="1">
            <a:off x="2514600" y="3657600"/>
            <a:ext cx="4419600" cy="1524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de Animación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120</a:t>
            </a:fld>
            <a:endParaRPr lang="en-US" dirty="0"/>
          </a:p>
        </p:txBody>
      </p:sp>
      <p:sp>
        <p:nvSpPr>
          <p:cNvPr id="5" name="4 Rectángulo redondeado"/>
          <p:cNvSpPr/>
          <p:nvPr/>
        </p:nvSpPr>
        <p:spPr>
          <a:xfrm>
            <a:off x="5334000" y="3086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6" name="5 Rectángulo redondeado"/>
          <p:cNvSpPr/>
          <p:nvPr/>
        </p:nvSpPr>
        <p:spPr>
          <a:xfrm>
            <a:off x="5334000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5334000" y="4152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8" name="7 Rectángulo redondeado"/>
          <p:cNvSpPr/>
          <p:nvPr/>
        </p:nvSpPr>
        <p:spPr>
          <a:xfrm>
            <a:off x="5334000" y="4686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5334000" y="5340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0" name="9 Rectángulo redondeado"/>
          <p:cNvSpPr/>
          <p:nvPr/>
        </p:nvSpPr>
        <p:spPr>
          <a:xfrm>
            <a:off x="5334000" y="5867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1" name="10 Conector recto de flecha"/>
          <p:cNvCxnSpPr>
            <a:stCxn id="5" idx="2"/>
            <a:endCxn id="6" idx="0"/>
          </p:cNvCxnSpPr>
          <p:nvPr/>
        </p:nvCxnSpPr>
        <p:spPr>
          <a:xfrm rot="5400000">
            <a:off x="6248400" y="3467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6248400" y="4000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6248400" y="4533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6250237" y="5189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6251575" y="5718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15 Grupo"/>
          <p:cNvGrpSpPr/>
          <p:nvPr/>
        </p:nvGrpSpPr>
        <p:grpSpPr>
          <a:xfrm>
            <a:off x="2819400" y="4229101"/>
            <a:ext cx="2133600" cy="228600"/>
            <a:chOff x="228600" y="1905000"/>
            <a:chExt cx="2133600" cy="228600"/>
          </a:xfrm>
        </p:grpSpPr>
        <p:sp>
          <p:nvSpPr>
            <p:cNvPr id="17" name="16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Invocar Servicio de Recaudo</a:t>
              </a:r>
              <a:endParaRPr lang="es-CO" sz="1200" dirty="0"/>
            </a:p>
          </p:txBody>
        </p:sp>
        <p:sp>
          <p:nvSpPr>
            <p:cNvPr id="18" name="17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cxnSp>
        <p:nvCxnSpPr>
          <p:cNvPr id="19" name="32 Conector recto de flecha"/>
          <p:cNvCxnSpPr/>
          <p:nvPr/>
        </p:nvCxnSpPr>
        <p:spPr>
          <a:xfrm flipV="1">
            <a:off x="4953000" y="4000501"/>
            <a:ext cx="1447800" cy="342900"/>
          </a:xfrm>
          <a:prstGeom prst="bentConnector3">
            <a:avLst>
              <a:gd name="adj1" fmla="val 18821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33 Conector recto de flecha"/>
          <p:cNvCxnSpPr/>
          <p:nvPr/>
        </p:nvCxnSpPr>
        <p:spPr>
          <a:xfrm>
            <a:off x="4953000" y="4343401"/>
            <a:ext cx="1447800" cy="190500"/>
          </a:xfrm>
          <a:prstGeom prst="bentConnector3">
            <a:avLst>
              <a:gd name="adj1" fmla="val 1962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914400" y="17526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removeAspect</a:t>
            </a:r>
            <a:r>
              <a:rPr lang="en-US" dirty="0" smtClean="0"/>
              <a:t> name="aspect1"/&gt;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de Animación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121</a:t>
            </a:fld>
            <a:endParaRPr lang="en-US" dirty="0"/>
          </a:p>
        </p:txBody>
      </p:sp>
      <p:sp>
        <p:nvSpPr>
          <p:cNvPr id="5" name="4 Rectángulo redondeado"/>
          <p:cNvSpPr/>
          <p:nvPr/>
        </p:nvSpPr>
        <p:spPr>
          <a:xfrm>
            <a:off x="5334000" y="3086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6" name="5 Rectángulo redondeado"/>
          <p:cNvSpPr/>
          <p:nvPr/>
        </p:nvSpPr>
        <p:spPr>
          <a:xfrm>
            <a:off x="5334000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5334000" y="4152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8" name="7 Rectángulo redondeado"/>
          <p:cNvSpPr/>
          <p:nvPr/>
        </p:nvSpPr>
        <p:spPr>
          <a:xfrm>
            <a:off x="5334000" y="4686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5334000" y="5340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0" name="9 Rectángulo redondeado"/>
          <p:cNvSpPr/>
          <p:nvPr/>
        </p:nvSpPr>
        <p:spPr>
          <a:xfrm>
            <a:off x="5334000" y="5867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1" name="10 Conector recto de flecha"/>
          <p:cNvCxnSpPr>
            <a:stCxn id="5" idx="2"/>
            <a:endCxn id="6" idx="0"/>
          </p:cNvCxnSpPr>
          <p:nvPr/>
        </p:nvCxnSpPr>
        <p:spPr>
          <a:xfrm rot="5400000">
            <a:off x="6248400" y="3467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6248400" y="4000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6248400" y="4533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6250237" y="5189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6251575" y="5718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914400" y="1752600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removeAspect</a:t>
            </a:r>
            <a:r>
              <a:rPr lang="en-US" dirty="0" smtClean="0"/>
              <a:t> name="aspect1"/&gt;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de Animación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122</a:t>
            </a:fld>
            <a:endParaRPr lang="en-US" dirty="0"/>
          </a:p>
        </p:txBody>
      </p:sp>
      <p:sp>
        <p:nvSpPr>
          <p:cNvPr id="5" name="4 Rectángulo redondeado"/>
          <p:cNvSpPr/>
          <p:nvPr/>
        </p:nvSpPr>
        <p:spPr>
          <a:xfrm>
            <a:off x="5334000" y="3086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6" name="5 Rectángulo redondeado"/>
          <p:cNvSpPr/>
          <p:nvPr/>
        </p:nvSpPr>
        <p:spPr>
          <a:xfrm>
            <a:off x="5334000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5334000" y="4152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8" name="7 Rectángulo redondeado"/>
          <p:cNvSpPr/>
          <p:nvPr/>
        </p:nvSpPr>
        <p:spPr>
          <a:xfrm>
            <a:off x="5334000" y="4686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5334000" y="5340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0" name="9 Rectángulo redondeado"/>
          <p:cNvSpPr/>
          <p:nvPr/>
        </p:nvSpPr>
        <p:spPr>
          <a:xfrm>
            <a:off x="5334000" y="5867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1" name="10 Conector recto de flecha"/>
          <p:cNvCxnSpPr>
            <a:stCxn id="5" idx="2"/>
            <a:endCxn id="6" idx="0"/>
          </p:cNvCxnSpPr>
          <p:nvPr/>
        </p:nvCxnSpPr>
        <p:spPr>
          <a:xfrm rot="5400000">
            <a:off x="6248400" y="3467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6248400" y="4000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6248400" y="4533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6250237" y="5189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6251575" y="5718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15 Grupo"/>
          <p:cNvGrpSpPr/>
          <p:nvPr/>
        </p:nvGrpSpPr>
        <p:grpSpPr>
          <a:xfrm>
            <a:off x="2819400" y="4229101"/>
            <a:ext cx="2133600" cy="228600"/>
            <a:chOff x="228600" y="1905000"/>
            <a:chExt cx="2133600" cy="228600"/>
          </a:xfrm>
        </p:grpSpPr>
        <p:sp>
          <p:nvSpPr>
            <p:cNvPr id="17" name="16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Invocar Servicio de Recaudo</a:t>
              </a:r>
              <a:endParaRPr lang="es-CO" sz="1200" dirty="0"/>
            </a:p>
          </p:txBody>
        </p:sp>
        <p:sp>
          <p:nvSpPr>
            <p:cNvPr id="18" name="17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cxnSp>
        <p:nvCxnSpPr>
          <p:cNvPr id="19" name="32 Conector recto de flecha"/>
          <p:cNvCxnSpPr/>
          <p:nvPr/>
        </p:nvCxnSpPr>
        <p:spPr>
          <a:xfrm flipV="1">
            <a:off x="4953000" y="4000501"/>
            <a:ext cx="1447800" cy="342900"/>
          </a:xfrm>
          <a:prstGeom prst="bentConnector3">
            <a:avLst>
              <a:gd name="adj1" fmla="val 18821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33 Conector recto de flecha"/>
          <p:cNvCxnSpPr/>
          <p:nvPr/>
        </p:nvCxnSpPr>
        <p:spPr>
          <a:xfrm>
            <a:off x="4953000" y="4343401"/>
            <a:ext cx="1447800" cy="190500"/>
          </a:xfrm>
          <a:prstGeom prst="bentConnector3">
            <a:avLst>
              <a:gd name="adj1" fmla="val 1962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914400" y="17526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disableAspect</a:t>
            </a:r>
            <a:r>
              <a:rPr lang="en-US" dirty="0" smtClean="0"/>
              <a:t> name="aspect1" </a:t>
            </a:r>
            <a:r>
              <a:rPr lang="en-US" dirty="0" err="1" smtClean="0"/>
              <a:t>processName</a:t>
            </a:r>
            <a:r>
              <a:rPr lang="en-US" dirty="0" smtClean="0"/>
              <a:t>="</a:t>
            </a:r>
            <a:r>
              <a:rPr lang="en-US" dirty="0" err="1" smtClean="0"/>
              <a:t>HelloWorld</a:t>
            </a:r>
            <a:r>
              <a:rPr lang="en-US" dirty="0" smtClean="0"/>
              <a:t>" </a:t>
            </a:r>
            <a:r>
              <a:rPr lang="en-US" dirty="0" err="1" smtClean="0"/>
              <a:t>processID</a:t>
            </a:r>
            <a:r>
              <a:rPr lang="en-US" dirty="0" smtClean="0"/>
              <a:t>="0" </a:t>
            </a:r>
            <a:r>
              <a:rPr lang="en-US" dirty="0" err="1" smtClean="0"/>
              <a:t>instanceID</a:t>
            </a:r>
            <a:r>
              <a:rPr lang="en-US" dirty="0" smtClean="0"/>
              <a:t>="0"/&gt;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Lenguaje de Animación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123</a:t>
            </a:fld>
            <a:endParaRPr lang="en-US" dirty="0"/>
          </a:p>
        </p:txBody>
      </p:sp>
      <p:sp>
        <p:nvSpPr>
          <p:cNvPr id="5" name="4 Rectángulo redondeado"/>
          <p:cNvSpPr/>
          <p:nvPr/>
        </p:nvSpPr>
        <p:spPr>
          <a:xfrm>
            <a:off x="5334000" y="3086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6" name="5 Rectángulo redondeado"/>
          <p:cNvSpPr/>
          <p:nvPr/>
        </p:nvSpPr>
        <p:spPr>
          <a:xfrm>
            <a:off x="5334000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5334000" y="4152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8" name="7 Rectángulo redondeado"/>
          <p:cNvSpPr/>
          <p:nvPr/>
        </p:nvSpPr>
        <p:spPr>
          <a:xfrm>
            <a:off x="5334000" y="4686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5334000" y="5340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0" name="9 Rectángulo redondeado"/>
          <p:cNvSpPr/>
          <p:nvPr/>
        </p:nvSpPr>
        <p:spPr>
          <a:xfrm>
            <a:off x="5334000" y="5867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1" name="10 Conector recto de flecha"/>
          <p:cNvCxnSpPr>
            <a:stCxn id="5" idx="2"/>
            <a:endCxn id="6" idx="0"/>
          </p:cNvCxnSpPr>
          <p:nvPr/>
        </p:nvCxnSpPr>
        <p:spPr>
          <a:xfrm rot="5400000">
            <a:off x="6248400" y="3467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6248400" y="4000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6248400" y="4533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6250237" y="5189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6251575" y="5718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15 Grupo"/>
          <p:cNvGrpSpPr/>
          <p:nvPr/>
        </p:nvGrpSpPr>
        <p:grpSpPr>
          <a:xfrm>
            <a:off x="2819400" y="4229101"/>
            <a:ext cx="2133600" cy="228600"/>
            <a:chOff x="228600" y="1905000"/>
            <a:chExt cx="2133600" cy="228600"/>
          </a:xfrm>
        </p:grpSpPr>
        <p:sp>
          <p:nvSpPr>
            <p:cNvPr id="17" name="16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  <a:gradFill>
              <a:gsLst>
                <a:gs pos="20000">
                  <a:schemeClr val="dk1">
                    <a:tint val="9000"/>
                    <a:alpha val="20000"/>
                  </a:schemeClr>
                </a:gs>
                <a:gs pos="100000">
                  <a:schemeClr val="dk1">
                    <a:tint val="70000"/>
                    <a:satMod val="100000"/>
                  </a:schemeClr>
                </a:gs>
              </a:gsLst>
            </a:gra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Invocar Servicio de Recaudo</a:t>
              </a:r>
              <a:endParaRPr lang="es-CO" sz="1200" dirty="0"/>
            </a:p>
          </p:txBody>
        </p:sp>
        <p:sp>
          <p:nvSpPr>
            <p:cNvPr id="18" name="17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>
                  <a:alpha val="20000"/>
                </a:srgb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cxnSp>
        <p:nvCxnSpPr>
          <p:cNvPr id="19" name="32 Conector recto de flecha"/>
          <p:cNvCxnSpPr/>
          <p:nvPr/>
        </p:nvCxnSpPr>
        <p:spPr>
          <a:xfrm flipV="1">
            <a:off x="4953000" y="4000501"/>
            <a:ext cx="1447800" cy="342900"/>
          </a:xfrm>
          <a:prstGeom prst="bentConnector3">
            <a:avLst>
              <a:gd name="adj1" fmla="val 18821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33 Conector recto de flecha"/>
          <p:cNvCxnSpPr/>
          <p:nvPr/>
        </p:nvCxnSpPr>
        <p:spPr>
          <a:xfrm>
            <a:off x="4953000" y="4343401"/>
            <a:ext cx="1447800" cy="190500"/>
          </a:xfrm>
          <a:prstGeom prst="bentConnector3">
            <a:avLst>
              <a:gd name="adj1" fmla="val 1962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20 CuadroTexto"/>
          <p:cNvSpPr txBox="1"/>
          <p:nvPr/>
        </p:nvSpPr>
        <p:spPr>
          <a:xfrm>
            <a:off x="914400" y="1752600"/>
            <a:ext cx="5029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&lt;</a:t>
            </a:r>
            <a:r>
              <a:rPr lang="en-US" dirty="0" err="1" smtClean="0"/>
              <a:t>disableAspect</a:t>
            </a:r>
            <a:r>
              <a:rPr lang="en-US" dirty="0" smtClean="0"/>
              <a:t> name="aspect1" </a:t>
            </a:r>
            <a:r>
              <a:rPr lang="en-US" dirty="0" err="1" smtClean="0"/>
              <a:t>processName</a:t>
            </a:r>
            <a:r>
              <a:rPr lang="en-US" dirty="0" smtClean="0"/>
              <a:t>="</a:t>
            </a:r>
            <a:r>
              <a:rPr lang="en-US" dirty="0" err="1" smtClean="0"/>
              <a:t>HelloWorld</a:t>
            </a:r>
            <a:r>
              <a:rPr lang="en-US" dirty="0" smtClean="0"/>
              <a:t>" </a:t>
            </a:r>
            <a:r>
              <a:rPr lang="en-US" dirty="0" err="1" smtClean="0"/>
              <a:t>processID</a:t>
            </a:r>
            <a:r>
              <a:rPr lang="en-US" dirty="0" smtClean="0"/>
              <a:t>="0" </a:t>
            </a:r>
            <a:r>
              <a:rPr lang="en-US" dirty="0" err="1" smtClean="0"/>
              <a:t>instanceID</a:t>
            </a:r>
            <a:r>
              <a:rPr lang="en-US" dirty="0" smtClean="0"/>
              <a:t>="0"/&gt;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Contexto</a:t>
            </a:r>
          </a:p>
          <a:p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Problemas</a:t>
            </a:r>
          </a:p>
          <a:p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Solución Propuesta</a:t>
            </a:r>
          </a:p>
          <a:p>
            <a:pPr lvl="1"/>
            <a:r>
              <a:rPr lang="es-CO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Caffeine</a:t>
            </a:r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v2.0</a:t>
            </a:r>
          </a:p>
          <a:p>
            <a:pPr lvl="1"/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aspectCaffeine</a:t>
            </a:r>
          </a:p>
          <a:p>
            <a:r>
              <a:rPr lang="es-CO" dirty="0" smtClean="0">
                <a:solidFill>
                  <a:srgbClr val="C00000"/>
                </a:solidFill>
              </a:rPr>
              <a:t>Conclusiones</a:t>
            </a:r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C00000"/>
                </a:solidFill>
              </a:rPr>
              <a:t>Conclusiones</a:t>
            </a:r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Enseñanzas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Se definió un metamodelo para BPEL, lo que permite que cada elemento no pierda su identidad.</a:t>
            </a:r>
          </a:p>
          <a:p>
            <a:r>
              <a:rPr lang="es-CO" dirty="0" smtClean="0"/>
              <a:t>Gracias a la navegabilidad de los modelos ejecutables, fue posible desarrollar una interfaz web donde obtener información sobre los procesos, sus instancias y sus elementos se hace fácilmente.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>
          <a:xfrm>
            <a:off x="914400" y="1752600"/>
            <a:ext cx="7772400" cy="4572000"/>
          </a:xfrm>
        </p:spPr>
        <p:txBody>
          <a:bodyPr>
            <a:normAutofit/>
          </a:bodyPr>
          <a:lstStyle/>
          <a:p>
            <a:r>
              <a:rPr lang="es-CO" dirty="0" smtClean="0"/>
              <a:t>Se desarrollo un metamodelo que permite agregar comportamiento transversal encapsulado a los procesos, para poder satisfacer necesidades transversales en workflows</a:t>
            </a:r>
          </a:p>
          <a:p>
            <a:r>
              <a:rPr lang="es-CO" dirty="0" smtClean="0"/>
              <a:t>El metamodelo de aspectos permite tratar a los comportamientos transversales como entidades de primera clase.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Se hace una primera aproximación para solucionar el problema de interferencia entre aspecto en </a:t>
            </a:r>
            <a:r>
              <a:rPr lang="es-CO" dirty="0" err="1" smtClean="0"/>
              <a:t>shared</a:t>
            </a:r>
            <a:r>
              <a:rPr lang="es-CO" dirty="0" smtClean="0"/>
              <a:t> join points.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2537" y="3657600"/>
            <a:ext cx="4411663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2537" y="1676400"/>
            <a:ext cx="4411663" cy="198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Aplicaciones Cumbia</a:t>
            </a:r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4 Rectángulo"/>
          <p:cNvSpPr/>
          <p:nvPr/>
        </p:nvSpPr>
        <p:spPr>
          <a:xfrm>
            <a:off x="2514600" y="1676400"/>
            <a:ext cx="4419600" cy="1981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5181600"/>
            <a:ext cx="4411663" cy="903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Aplicaciones Cumbia</a:t>
            </a:r>
            <a:endParaRPr lang="es-CO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4 Rectángulo"/>
          <p:cNvSpPr/>
          <p:nvPr/>
        </p:nvSpPr>
        <p:spPr>
          <a:xfrm>
            <a:off x="2514600" y="5181600"/>
            <a:ext cx="4419600" cy="914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22537" y="3657600"/>
            <a:ext cx="4411663" cy="152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Aplicaciones Cumbia</a:t>
            </a:r>
            <a:endParaRPr lang="es-CO" dirty="0"/>
          </a:p>
        </p:txBody>
      </p:sp>
      <p:pic>
        <p:nvPicPr>
          <p:cNvPr id="8195" name="Picture 3" descr="D:\Uniandes\Cumbia\Tesis 2\Documento\tesis cumbia\tesis\tesis\imgs\applicatio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28888" y="1676400"/>
            <a:ext cx="4405312" cy="4405311"/>
          </a:xfrm>
          <a:prstGeom prst="rect">
            <a:avLst/>
          </a:prstGeom>
          <a:noFill/>
        </p:spPr>
      </p:pic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Caffeine v1.0</a:t>
            </a:r>
            <a:endParaRPr lang="es-CO" dirty="0"/>
          </a:p>
        </p:txBody>
      </p:sp>
      <p:sp>
        <p:nvSpPr>
          <p:cNvPr id="9" name="8 Flecha derecha"/>
          <p:cNvSpPr/>
          <p:nvPr/>
        </p:nvSpPr>
        <p:spPr>
          <a:xfrm>
            <a:off x="2057400" y="3581400"/>
            <a:ext cx="838200" cy="838200"/>
          </a:xfrm>
          <a:prstGeom prst="rightArrow">
            <a:avLst/>
          </a:prstGeom>
          <a:solidFill>
            <a:srgbClr val="0099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5" name="14 Flecha derecha"/>
          <p:cNvSpPr/>
          <p:nvPr/>
        </p:nvSpPr>
        <p:spPr>
          <a:xfrm>
            <a:off x="4800600" y="3593054"/>
            <a:ext cx="838200" cy="838200"/>
          </a:xfrm>
          <a:prstGeom prst="rightArrow">
            <a:avLst/>
          </a:prstGeom>
          <a:solidFill>
            <a:srgbClr val="0099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6" name="Picture 1"/>
          <p:cNvPicPr>
            <a:picLocks noChangeAspect="1" noChangeArrowheads="1"/>
          </p:cNvPicPr>
          <p:nvPr/>
        </p:nvPicPr>
        <p:blipFill>
          <a:blip r:embed="rId3"/>
          <a:srcRect l="26554"/>
          <a:stretch>
            <a:fillRect/>
          </a:stretch>
        </p:blipFill>
        <p:spPr bwMode="auto">
          <a:xfrm>
            <a:off x="5917738" y="3429000"/>
            <a:ext cx="2761778" cy="11207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 cstate="print"/>
          <a:srcRect l="30681" r="33009"/>
          <a:stretch>
            <a:fillRect/>
          </a:stretch>
        </p:blipFill>
        <p:spPr bwMode="auto">
          <a:xfrm>
            <a:off x="914400" y="2590800"/>
            <a:ext cx="838200" cy="2925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1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4" name="13 Grupo"/>
          <p:cNvGrpSpPr/>
          <p:nvPr/>
        </p:nvGrpSpPr>
        <p:grpSpPr>
          <a:xfrm>
            <a:off x="762000" y="3276600"/>
            <a:ext cx="1115974" cy="1523652"/>
            <a:chOff x="1143000" y="2819399"/>
            <a:chExt cx="1604212" cy="1980747"/>
          </a:xfrm>
        </p:grpSpPr>
        <p:grpSp>
          <p:nvGrpSpPr>
            <p:cNvPr id="10" name="7 Grupo"/>
            <p:cNvGrpSpPr/>
            <p:nvPr/>
          </p:nvGrpSpPr>
          <p:grpSpPr>
            <a:xfrm>
              <a:off x="1143000" y="2819399"/>
              <a:ext cx="1604212" cy="1980747"/>
              <a:chOff x="1349426" y="3178225"/>
              <a:chExt cx="1255470" cy="1295105"/>
            </a:xfrm>
          </p:grpSpPr>
          <p:pic>
            <p:nvPicPr>
              <p:cNvPr id="11" name="Picture 3" descr="source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029057">
                <a:off x="1349426" y="3178225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12" name="Picture 3" descr="source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029057">
                <a:off x="1385696" y="3254130"/>
                <a:ext cx="1219200" cy="1219200"/>
              </a:xfrm>
              <a:prstGeom prst="rect">
                <a:avLst/>
              </a:prstGeom>
            </p:spPr>
          </p:pic>
        </p:grpSp>
        <p:sp>
          <p:nvSpPr>
            <p:cNvPr id="13" name="12 CuadroTexto"/>
            <p:cNvSpPr txBox="1"/>
            <p:nvPr/>
          </p:nvSpPr>
          <p:spPr>
            <a:xfrm>
              <a:off x="1252537" y="3512819"/>
              <a:ext cx="110158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3200" dirty="0" smtClean="0">
                  <a:solidFill>
                    <a:srgbClr val="FF0000"/>
                  </a:solidFill>
                </a:rPr>
                <a:t>BPEL</a:t>
              </a:r>
              <a:endParaRPr lang="es-CO" sz="3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21 Grupo"/>
          <p:cNvGrpSpPr/>
          <p:nvPr/>
        </p:nvGrpSpPr>
        <p:grpSpPr>
          <a:xfrm>
            <a:off x="6755938" y="3124200"/>
            <a:ext cx="1415562" cy="1600200"/>
            <a:chOff x="6858000" y="2743200"/>
            <a:chExt cx="1752600" cy="1981200"/>
          </a:xfrm>
        </p:grpSpPr>
        <p:grpSp>
          <p:nvGrpSpPr>
            <p:cNvPr id="17" name="10 Grupo"/>
            <p:cNvGrpSpPr/>
            <p:nvPr/>
          </p:nvGrpSpPr>
          <p:grpSpPr>
            <a:xfrm>
              <a:off x="6858000" y="2743200"/>
              <a:ext cx="1752600" cy="1981200"/>
              <a:chOff x="1349426" y="3178225"/>
              <a:chExt cx="1371600" cy="1295401"/>
            </a:xfrm>
          </p:grpSpPr>
          <p:pic>
            <p:nvPicPr>
              <p:cNvPr id="19" name="Picture 3" descr="source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029057">
                <a:off x="1349426" y="3178225"/>
                <a:ext cx="1219200" cy="1219200"/>
              </a:xfrm>
              <a:prstGeom prst="rect">
                <a:avLst/>
              </a:prstGeom>
            </p:spPr>
          </p:pic>
          <p:pic>
            <p:nvPicPr>
              <p:cNvPr id="20" name="Picture 3" descr="source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20029057">
                <a:off x="1501826" y="3254426"/>
                <a:ext cx="1219200" cy="1219200"/>
              </a:xfrm>
              <a:prstGeom prst="rect">
                <a:avLst/>
              </a:prstGeom>
            </p:spPr>
          </p:pic>
        </p:grpSp>
        <p:sp>
          <p:nvSpPr>
            <p:cNvPr id="21" name="20 CuadroTexto"/>
            <p:cNvSpPr txBox="1"/>
            <p:nvPr/>
          </p:nvSpPr>
          <p:spPr>
            <a:xfrm>
              <a:off x="7315200" y="3505200"/>
              <a:ext cx="9957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3200" dirty="0" smtClean="0">
                  <a:solidFill>
                    <a:srgbClr val="FF0000"/>
                  </a:solidFill>
                </a:rPr>
                <a:t>XPM</a:t>
              </a:r>
              <a:endParaRPr lang="es-CO" sz="3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3" name="22 Rectángulo redondeado"/>
          <p:cNvSpPr/>
          <p:nvPr/>
        </p:nvSpPr>
        <p:spPr>
          <a:xfrm>
            <a:off x="3505200" y="2286000"/>
            <a:ext cx="568028" cy="3505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spAutoFit/>
          </a:bodyPr>
          <a:lstStyle/>
          <a:p>
            <a:pPr algn="ctr"/>
            <a:r>
              <a:rPr lang="es-CO" dirty="0" smtClean="0"/>
              <a:t>importador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Contexto</a:t>
            </a:r>
          </a:p>
          <a:p>
            <a:r>
              <a:rPr lang="es-CO" dirty="0" smtClean="0">
                <a:solidFill>
                  <a:srgbClr val="C00000"/>
                </a:solidFill>
              </a:rPr>
              <a:t>Problemas</a:t>
            </a:r>
          </a:p>
          <a:p>
            <a:r>
              <a:rPr lang="es-CO" dirty="0" smtClean="0"/>
              <a:t>Solución Propuesta</a:t>
            </a:r>
          </a:p>
          <a:p>
            <a:pPr lvl="1"/>
            <a:r>
              <a:rPr lang="es-CO" dirty="0" err="1" smtClean="0"/>
              <a:t>Caffeine</a:t>
            </a:r>
            <a:r>
              <a:rPr lang="es-CO" dirty="0" smtClean="0"/>
              <a:t> v2.0</a:t>
            </a:r>
          </a:p>
          <a:p>
            <a:pPr lvl="1"/>
            <a:r>
              <a:rPr lang="es-CO" dirty="0" err="1" smtClean="0"/>
              <a:t>aspectCaffeine</a:t>
            </a:r>
            <a:endParaRPr lang="es-CO" dirty="0" smtClean="0"/>
          </a:p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C00000"/>
                </a:solidFill>
              </a:rPr>
              <a:t>Problemas</a:t>
            </a:r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Perdida de identidad de los elementos BPEL, preocupaciones transversales en </a:t>
            </a:r>
            <a:r>
              <a:rPr lang="es-CO" dirty="0" err="1" smtClean="0"/>
              <a:t>workflows</a:t>
            </a:r>
            <a:r>
              <a:rPr lang="es-CO" dirty="0" smtClean="0"/>
              <a:t> e interferencia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58506" y="4167753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No perder la identidad de los elementos</a:t>
            </a:r>
            <a:endParaRPr lang="es-CO" dirty="0"/>
          </a:p>
        </p:txBody>
      </p:sp>
      <p:sp>
        <p:nvSpPr>
          <p:cNvPr id="10" name="9 Rectángulo redondeado"/>
          <p:cNvSpPr/>
          <p:nvPr/>
        </p:nvSpPr>
        <p:spPr>
          <a:xfrm>
            <a:off x="4384972" y="1981200"/>
            <a:ext cx="568028" cy="3505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wordArtVert" wrap="square" rtlCol="0" anchor="ctr">
            <a:spAutoFit/>
          </a:bodyPr>
          <a:lstStyle/>
          <a:p>
            <a:pPr algn="ctr"/>
            <a:r>
              <a:rPr lang="es-CO" dirty="0" smtClean="0"/>
              <a:t>importador</a:t>
            </a:r>
            <a:endParaRPr lang="es-CO" dirty="0"/>
          </a:p>
        </p:txBody>
      </p:sp>
      <p:sp>
        <p:nvSpPr>
          <p:cNvPr id="11" name="10 Flecha derecha"/>
          <p:cNvSpPr/>
          <p:nvPr/>
        </p:nvSpPr>
        <p:spPr>
          <a:xfrm>
            <a:off x="3200400" y="2438400"/>
            <a:ext cx="838200" cy="838200"/>
          </a:xfrm>
          <a:prstGeom prst="rightArrow">
            <a:avLst/>
          </a:prstGeom>
          <a:solidFill>
            <a:srgbClr val="0099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11 Flecha derecha"/>
          <p:cNvSpPr/>
          <p:nvPr/>
        </p:nvSpPr>
        <p:spPr>
          <a:xfrm>
            <a:off x="5562600" y="2438400"/>
            <a:ext cx="838200" cy="838200"/>
          </a:xfrm>
          <a:prstGeom prst="rightArrow">
            <a:avLst/>
          </a:prstGeom>
          <a:solidFill>
            <a:srgbClr val="0099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3" name="12 Flecha derecha"/>
          <p:cNvSpPr/>
          <p:nvPr/>
        </p:nvSpPr>
        <p:spPr>
          <a:xfrm>
            <a:off x="3200400" y="4191000"/>
            <a:ext cx="838200" cy="838200"/>
          </a:xfrm>
          <a:prstGeom prst="rightArrow">
            <a:avLst/>
          </a:prstGeom>
          <a:solidFill>
            <a:srgbClr val="0099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4" name="13 Flecha derecha"/>
          <p:cNvSpPr/>
          <p:nvPr/>
        </p:nvSpPr>
        <p:spPr>
          <a:xfrm>
            <a:off x="5562600" y="4191000"/>
            <a:ext cx="838200" cy="838200"/>
          </a:xfrm>
          <a:prstGeom prst="rightArrow">
            <a:avLst/>
          </a:prstGeom>
          <a:solidFill>
            <a:srgbClr val="0099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9" name="1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4343400"/>
            <a:ext cx="720725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000" y="2590800"/>
            <a:ext cx="720725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97251" y="2469396"/>
            <a:ext cx="802331" cy="797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6068" y="356999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Contexto</a:t>
            </a:r>
          </a:p>
          <a:p>
            <a:r>
              <a:rPr lang="es-CO" dirty="0" smtClean="0"/>
              <a:t>Problemas</a:t>
            </a:r>
          </a:p>
          <a:p>
            <a:r>
              <a:rPr lang="es-CO" dirty="0" smtClean="0"/>
              <a:t>Solución Propuesta</a:t>
            </a:r>
          </a:p>
          <a:p>
            <a:pPr lvl="1"/>
            <a:r>
              <a:rPr lang="es-CO" dirty="0" err="1" smtClean="0"/>
              <a:t>Caffeine</a:t>
            </a:r>
            <a:r>
              <a:rPr lang="es-CO" dirty="0" smtClean="0"/>
              <a:t> v2.0</a:t>
            </a:r>
          </a:p>
          <a:p>
            <a:pPr lvl="1"/>
            <a:r>
              <a:rPr lang="es-CO" dirty="0" smtClean="0"/>
              <a:t>aspectCaffeine</a:t>
            </a:r>
          </a:p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No perder la identidad de los elementos</a:t>
            </a:r>
            <a:endParaRPr lang="es-CO" dirty="0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/>
          <a:srcRect l="26554"/>
          <a:stretch>
            <a:fillRect/>
          </a:stretch>
        </p:blipFill>
        <p:spPr bwMode="auto">
          <a:xfrm>
            <a:off x="1905000" y="3805592"/>
            <a:ext cx="6019800" cy="2442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2" descr="C:\Users\ivan\AppData\Local\Microsoft\Windows\Temporary Internet Files\Low\Content.IE5\N0KXMJXB\j043151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4186592"/>
            <a:ext cx="290513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16 Rectángulo"/>
          <p:cNvSpPr/>
          <p:nvPr/>
        </p:nvSpPr>
        <p:spPr>
          <a:xfrm>
            <a:off x="3962400" y="3957992"/>
            <a:ext cx="9906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6" name="2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6068" y="356999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No perder la identidad de los elementos</a:t>
            </a:r>
            <a:endParaRPr lang="es-CO" dirty="0"/>
          </a:p>
        </p:txBody>
      </p:sp>
      <p:pic>
        <p:nvPicPr>
          <p:cNvPr id="15" name="Picture 1"/>
          <p:cNvPicPr>
            <a:picLocks noChangeAspect="1" noChangeArrowheads="1"/>
          </p:cNvPicPr>
          <p:nvPr/>
        </p:nvPicPr>
        <p:blipFill>
          <a:blip r:embed="rId3"/>
          <a:srcRect l="26554"/>
          <a:stretch>
            <a:fillRect/>
          </a:stretch>
        </p:blipFill>
        <p:spPr bwMode="auto">
          <a:xfrm>
            <a:off x="1905000" y="3805592"/>
            <a:ext cx="6019800" cy="2442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6" name="Picture 2" descr="C:\Users\ivan\AppData\Local\Microsoft\Windows\Temporary Internet Files\Low\Content.IE5\N0KXMJXB\j0431514[1]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4186592"/>
            <a:ext cx="290513" cy="29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16 Rectángulo"/>
          <p:cNvSpPr/>
          <p:nvPr/>
        </p:nvSpPr>
        <p:spPr>
          <a:xfrm>
            <a:off x="3962400" y="3957992"/>
            <a:ext cx="990600" cy="76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cxnSp>
        <p:nvCxnSpPr>
          <p:cNvPr id="10" name="9 Conector recto de flecha"/>
          <p:cNvCxnSpPr>
            <a:stCxn id="5124" idx="0"/>
            <a:endCxn id="22" idx="2"/>
          </p:cNvCxnSpPr>
          <p:nvPr/>
        </p:nvCxnSpPr>
        <p:spPr>
          <a:xfrm rot="16200000" flipV="1">
            <a:off x="3764835" y="2143917"/>
            <a:ext cx="526422" cy="852959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5124" idx="0"/>
            <a:endCxn id="21" idx="2"/>
          </p:cNvCxnSpPr>
          <p:nvPr/>
        </p:nvCxnSpPr>
        <p:spPr>
          <a:xfrm rot="5400000" flipH="1" flipV="1">
            <a:off x="4658558" y="2081967"/>
            <a:ext cx="547608" cy="9556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/>
          <p:cNvCxnSpPr>
            <a:stCxn id="17" idx="0"/>
            <a:endCxn id="5124" idx="2"/>
          </p:cNvCxnSpPr>
          <p:nvPr/>
        </p:nvCxnSpPr>
        <p:spPr>
          <a:xfrm rot="16200000" flipV="1">
            <a:off x="4239996" y="3740287"/>
            <a:ext cx="432234" cy="31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2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124" name="Picture 4" descr="C:\Documents and Settings\Manuel\Local Settings\Temporary Internet Files\Content.IE5\I8M9K1B3\MCj04077340000[1]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08450" y="2833608"/>
            <a:ext cx="692150" cy="692150"/>
          </a:xfrm>
          <a:prstGeom prst="rect">
            <a:avLst/>
          </a:prstGeom>
          <a:noFill/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53000" y="1371600"/>
            <a:ext cx="9144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200400" y="1509792"/>
            <a:ext cx="802331" cy="797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6068" y="356999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Agregar Comportamiento Transversal Modular…</a:t>
            </a:r>
            <a:endParaRPr lang="es-CO" dirty="0"/>
          </a:p>
        </p:txBody>
      </p:sp>
      <p:sp>
        <p:nvSpPr>
          <p:cNvPr id="3" name="2 Rectángulo redondeado"/>
          <p:cNvSpPr/>
          <p:nvPr/>
        </p:nvSpPr>
        <p:spPr>
          <a:xfrm>
            <a:off x="3200400" y="2324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4" name="3 Rectángulo redondeado"/>
          <p:cNvSpPr/>
          <p:nvPr/>
        </p:nvSpPr>
        <p:spPr>
          <a:xfrm>
            <a:off x="3200400" y="2857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5" name="4 Rectángulo redondeado"/>
          <p:cNvSpPr/>
          <p:nvPr/>
        </p:nvSpPr>
        <p:spPr>
          <a:xfrm>
            <a:off x="3200400" y="3390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6" name="5 Rectángulo redondeado"/>
          <p:cNvSpPr/>
          <p:nvPr/>
        </p:nvSpPr>
        <p:spPr>
          <a:xfrm>
            <a:off x="3200400" y="3924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3200400" y="4578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8" name="7 Rectángulo redondeado"/>
          <p:cNvSpPr/>
          <p:nvPr/>
        </p:nvSpPr>
        <p:spPr>
          <a:xfrm>
            <a:off x="3200400" y="5105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9" name="8 Conector recto de flecha"/>
          <p:cNvCxnSpPr>
            <a:stCxn id="3" idx="2"/>
            <a:endCxn id="4" idx="0"/>
          </p:cNvCxnSpPr>
          <p:nvPr/>
        </p:nvCxnSpPr>
        <p:spPr>
          <a:xfrm rot="5400000">
            <a:off x="4114800" y="2705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>
            <a:stCxn id="4" idx="2"/>
            <a:endCxn id="5" idx="0"/>
          </p:cNvCxnSpPr>
          <p:nvPr/>
        </p:nvCxnSpPr>
        <p:spPr>
          <a:xfrm rot="5400000">
            <a:off x="4114800" y="3238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>
            <a:stCxn id="5" idx="2"/>
            <a:endCxn id="6" idx="0"/>
          </p:cNvCxnSpPr>
          <p:nvPr/>
        </p:nvCxnSpPr>
        <p:spPr>
          <a:xfrm rot="5400000">
            <a:off x="4114800" y="3771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4116637" y="4427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4117975" y="4956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1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Agregar Comportamiento Transversal Modular…</a:t>
            </a:r>
            <a:endParaRPr lang="es-CO" dirty="0"/>
          </a:p>
        </p:txBody>
      </p:sp>
      <p:sp>
        <p:nvSpPr>
          <p:cNvPr id="3" name="2 Rectángulo redondeado"/>
          <p:cNvSpPr/>
          <p:nvPr/>
        </p:nvSpPr>
        <p:spPr>
          <a:xfrm>
            <a:off x="3200400" y="2324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4" name="3 Rectángulo redondeado"/>
          <p:cNvSpPr/>
          <p:nvPr/>
        </p:nvSpPr>
        <p:spPr>
          <a:xfrm>
            <a:off x="3200400" y="2857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5" name="4 Rectángulo redondeado"/>
          <p:cNvSpPr/>
          <p:nvPr/>
        </p:nvSpPr>
        <p:spPr>
          <a:xfrm>
            <a:off x="3200400" y="3390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6" name="5 Rectángulo redondeado"/>
          <p:cNvSpPr/>
          <p:nvPr/>
        </p:nvSpPr>
        <p:spPr>
          <a:xfrm>
            <a:off x="3200400" y="3924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3200400" y="4578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8" name="7 Rectángulo redondeado"/>
          <p:cNvSpPr/>
          <p:nvPr/>
        </p:nvSpPr>
        <p:spPr>
          <a:xfrm>
            <a:off x="3200400" y="5105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9" name="8 Conector recto de flecha"/>
          <p:cNvCxnSpPr>
            <a:stCxn id="3" idx="2"/>
            <a:endCxn id="4" idx="0"/>
          </p:cNvCxnSpPr>
          <p:nvPr/>
        </p:nvCxnSpPr>
        <p:spPr>
          <a:xfrm rot="5400000">
            <a:off x="4114800" y="2705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9 Conector recto de flecha"/>
          <p:cNvCxnSpPr>
            <a:stCxn id="4" idx="2"/>
            <a:endCxn id="5" idx="0"/>
          </p:cNvCxnSpPr>
          <p:nvPr/>
        </p:nvCxnSpPr>
        <p:spPr>
          <a:xfrm rot="5400000">
            <a:off x="4114800" y="3238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10 Conector recto de flecha"/>
          <p:cNvCxnSpPr>
            <a:stCxn id="5" idx="2"/>
            <a:endCxn id="6" idx="0"/>
          </p:cNvCxnSpPr>
          <p:nvPr/>
        </p:nvCxnSpPr>
        <p:spPr>
          <a:xfrm rot="5400000">
            <a:off x="4114800" y="3771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4116637" y="4427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4117975" y="4956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4" name="13 Grupo"/>
          <p:cNvGrpSpPr/>
          <p:nvPr/>
        </p:nvGrpSpPr>
        <p:grpSpPr>
          <a:xfrm>
            <a:off x="685800" y="3467101"/>
            <a:ext cx="2133600" cy="228600"/>
            <a:chOff x="228600" y="1905000"/>
            <a:chExt cx="2133600" cy="228600"/>
          </a:xfrm>
        </p:grpSpPr>
        <p:sp>
          <p:nvSpPr>
            <p:cNvPr id="15" name="14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Invocar Servicio de Recaudo</a:t>
              </a:r>
              <a:endParaRPr lang="es-CO" sz="1200" dirty="0"/>
            </a:p>
          </p:txBody>
        </p:sp>
        <p:sp>
          <p:nvSpPr>
            <p:cNvPr id="16" name="15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cxnSp>
        <p:nvCxnSpPr>
          <p:cNvPr id="17" name="32 Conector recto de flecha"/>
          <p:cNvCxnSpPr/>
          <p:nvPr/>
        </p:nvCxnSpPr>
        <p:spPr>
          <a:xfrm flipV="1">
            <a:off x="2819400" y="3238501"/>
            <a:ext cx="1447800" cy="342900"/>
          </a:xfrm>
          <a:prstGeom prst="bentConnector3">
            <a:avLst>
              <a:gd name="adj1" fmla="val 18821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33 Conector recto de flecha"/>
          <p:cNvCxnSpPr/>
          <p:nvPr/>
        </p:nvCxnSpPr>
        <p:spPr>
          <a:xfrm>
            <a:off x="2819400" y="3581401"/>
            <a:ext cx="1447800" cy="190500"/>
          </a:xfrm>
          <a:prstGeom prst="bentConnector3">
            <a:avLst>
              <a:gd name="adj1" fmla="val 1962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1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... y usando entidades de primera clase</a:t>
            </a:r>
            <a:br>
              <a:rPr lang="es-CO" dirty="0" smtClean="0"/>
            </a:br>
            <a:endParaRPr lang="es-CO" dirty="0"/>
          </a:p>
        </p:txBody>
      </p:sp>
      <p:sp>
        <p:nvSpPr>
          <p:cNvPr id="3" name="2 Rectángulo redondeado"/>
          <p:cNvSpPr/>
          <p:nvPr/>
        </p:nvSpPr>
        <p:spPr>
          <a:xfrm>
            <a:off x="6477000" y="2743199"/>
            <a:ext cx="1676400" cy="2438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3 Rectángulo redondeado"/>
          <p:cNvSpPr/>
          <p:nvPr/>
        </p:nvSpPr>
        <p:spPr>
          <a:xfrm>
            <a:off x="6553200" y="4419601"/>
            <a:ext cx="15240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cxnSp>
        <p:nvCxnSpPr>
          <p:cNvPr id="27" name="26 Conector recto de flecha"/>
          <p:cNvCxnSpPr>
            <a:endCxn id="32" idx="0"/>
          </p:cNvCxnSpPr>
          <p:nvPr/>
        </p:nvCxnSpPr>
        <p:spPr>
          <a:xfrm rot="16200000" flipH="1">
            <a:off x="7202587" y="3313013"/>
            <a:ext cx="228600" cy="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8" name="37 Grupo"/>
          <p:cNvGrpSpPr/>
          <p:nvPr/>
        </p:nvGrpSpPr>
        <p:grpSpPr>
          <a:xfrm>
            <a:off x="6553200" y="2895601"/>
            <a:ext cx="1524000" cy="304800"/>
            <a:chOff x="228600" y="1905000"/>
            <a:chExt cx="2133600" cy="228600"/>
          </a:xfrm>
        </p:grpSpPr>
        <p:sp>
          <p:nvSpPr>
            <p:cNvPr id="29" name="28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Verificar Ubicación</a:t>
              </a:r>
              <a:endParaRPr lang="es-CO" sz="1200" dirty="0"/>
            </a:p>
          </p:txBody>
        </p:sp>
        <p:sp>
          <p:nvSpPr>
            <p:cNvPr id="30" name="29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sp>
        <p:nvSpPr>
          <p:cNvPr id="31" name="30 Rectángulo redondeado"/>
          <p:cNvSpPr/>
          <p:nvPr/>
        </p:nvSpPr>
        <p:spPr>
          <a:xfrm>
            <a:off x="6553200" y="4419601"/>
            <a:ext cx="1524000" cy="3810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32" name="31 Rombo"/>
          <p:cNvSpPr/>
          <p:nvPr/>
        </p:nvSpPr>
        <p:spPr>
          <a:xfrm>
            <a:off x="7128075" y="3429001"/>
            <a:ext cx="381000" cy="3048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?</a:t>
            </a:r>
            <a:endParaRPr lang="es-CO" dirty="0"/>
          </a:p>
        </p:txBody>
      </p:sp>
      <p:cxnSp>
        <p:nvCxnSpPr>
          <p:cNvPr id="33" name="32 Conector recto de flecha"/>
          <p:cNvCxnSpPr>
            <a:stCxn id="32" idx="2"/>
            <a:endCxn id="31" idx="0"/>
          </p:cNvCxnSpPr>
          <p:nvPr/>
        </p:nvCxnSpPr>
        <p:spPr>
          <a:xfrm rot="5400000">
            <a:off x="6973988" y="4075014"/>
            <a:ext cx="685800" cy="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32 Conector recto de flecha"/>
          <p:cNvCxnSpPr>
            <a:stCxn id="3" idx="0"/>
          </p:cNvCxnSpPr>
          <p:nvPr/>
        </p:nvCxnSpPr>
        <p:spPr>
          <a:xfrm rot="16200000" flipH="1" flipV="1">
            <a:off x="5257800" y="1752598"/>
            <a:ext cx="1066799" cy="3048000"/>
          </a:xfrm>
          <a:prstGeom prst="bentConnector4">
            <a:avLst>
              <a:gd name="adj1" fmla="val -21429"/>
              <a:gd name="adj2" fmla="val 46716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33 Conector recto de flecha"/>
          <p:cNvCxnSpPr>
            <a:stCxn id="3" idx="2"/>
          </p:cNvCxnSpPr>
          <p:nvPr/>
        </p:nvCxnSpPr>
        <p:spPr>
          <a:xfrm rot="5400000" flipH="1">
            <a:off x="5448299" y="3314699"/>
            <a:ext cx="685801" cy="3048000"/>
          </a:xfrm>
          <a:prstGeom prst="bentConnector4">
            <a:avLst>
              <a:gd name="adj1" fmla="val -33333"/>
              <a:gd name="adj2" fmla="val 46208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4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2" name="41 Rectángulo redondeado"/>
          <p:cNvSpPr/>
          <p:nvPr/>
        </p:nvSpPr>
        <p:spPr>
          <a:xfrm>
            <a:off x="3200400" y="2324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43" name="42 Rectángulo redondeado"/>
          <p:cNvSpPr/>
          <p:nvPr/>
        </p:nvSpPr>
        <p:spPr>
          <a:xfrm>
            <a:off x="3200400" y="2857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44" name="43 Rectángulo redondeado"/>
          <p:cNvSpPr/>
          <p:nvPr/>
        </p:nvSpPr>
        <p:spPr>
          <a:xfrm>
            <a:off x="3200400" y="3390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45" name="44 Rectángulo redondeado"/>
          <p:cNvSpPr/>
          <p:nvPr/>
        </p:nvSpPr>
        <p:spPr>
          <a:xfrm>
            <a:off x="3200400" y="3924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46" name="45 Rectángulo redondeado"/>
          <p:cNvSpPr/>
          <p:nvPr/>
        </p:nvSpPr>
        <p:spPr>
          <a:xfrm>
            <a:off x="3200400" y="4578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47" name="46 Rectángulo redondeado"/>
          <p:cNvSpPr/>
          <p:nvPr/>
        </p:nvSpPr>
        <p:spPr>
          <a:xfrm>
            <a:off x="3200400" y="5105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48" name="47 Conector recto de flecha"/>
          <p:cNvCxnSpPr>
            <a:stCxn id="42" idx="2"/>
            <a:endCxn id="43" idx="0"/>
          </p:cNvCxnSpPr>
          <p:nvPr/>
        </p:nvCxnSpPr>
        <p:spPr>
          <a:xfrm rot="5400000">
            <a:off x="4114800" y="2705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48 Conector recto de flecha"/>
          <p:cNvCxnSpPr>
            <a:stCxn id="43" idx="2"/>
            <a:endCxn id="44" idx="0"/>
          </p:cNvCxnSpPr>
          <p:nvPr/>
        </p:nvCxnSpPr>
        <p:spPr>
          <a:xfrm rot="5400000">
            <a:off x="4114800" y="3238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49 Conector recto de flecha"/>
          <p:cNvCxnSpPr>
            <a:stCxn id="44" idx="2"/>
            <a:endCxn id="45" idx="0"/>
          </p:cNvCxnSpPr>
          <p:nvPr/>
        </p:nvCxnSpPr>
        <p:spPr>
          <a:xfrm rot="5400000">
            <a:off x="4114800" y="3771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>
            <a:stCxn id="45" idx="2"/>
            <a:endCxn id="46" idx="0"/>
          </p:cNvCxnSpPr>
          <p:nvPr/>
        </p:nvCxnSpPr>
        <p:spPr>
          <a:xfrm rot="5400000">
            <a:off x="4116637" y="4427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>
            <a:stCxn id="46" idx="2"/>
            <a:endCxn id="47" idx="0"/>
          </p:cNvCxnSpPr>
          <p:nvPr/>
        </p:nvCxnSpPr>
        <p:spPr>
          <a:xfrm rot="5400000">
            <a:off x="4117975" y="4956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56 Rectángulo"/>
          <p:cNvSpPr/>
          <p:nvPr/>
        </p:nvSpPr>
        <p:spPr>
          <a:xfrm>
            <a:off x="7772400" y="3467745"/>
            <a:ext cx="228600" cy="228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8" name="57 Conector recto de flecha"/>
          <p:cNvCxnSpPr>
            <a:stCxn id="32" idx="3"/>
            <a:endCxn id="57" idx="1"/>
          </p:cNvCxnSpPr>
          <p:nvPr/>
        </p:nvCxnSpPr>
        <p:spPr>
          <a:xfrm>
            <a:off x="7509075" y="3581401"/>
            <a:ext cx="263325" cy="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... y usando entidades de primera clase</a:t>
            </a:r>
            <a:br>
              <a:rPr lang="es-CO" dirty="0" smtClean="0"/>
            </a:br>
            <a:endParaRPr lang="es-CO" dirty="0"/>
          </a:p>
        </p:txBody>
      </p:sp>
      <p:sp>
        <p:nvSpPr>
          <p:cNvPr id="3" name="2 Rectángulo redondeado"/>
          <p:cNvSpPr/>
          <p:nvPr/>
        </p:nvSpPr>
        <p:spPr>
          <a:xfrm>
            <a:off x="6477000" y="2743199"/>
            <a:ext cx="1676400" cy="2438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3 Rectángulo redondeado"/>
          <p:cNvSpPr/>
          <p:nvPr/>
        </p:nvSpPr>
        <p:spPr>
          <a:xfrm>
            <a:off x="6553200" y="4419601"/>
            <a:ext cx="15240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cxnSp>
        <p:nvCxnSpPr>
          <p:cNvPr id="27" name="26 Conector recto de flecha"/>
          <p:cNvCxnSpPr>
            <a:endCxn id="32" idx="0"/>
          </p:cNvCxnSpPr>
          <p:nvPr/>
        </p:nvCxnSpPr>
        <p:spPr>
          <a:xfrm rot="16200000" flipH="1">
            <a:off x="7202587" y="3313013"/>
            <a:ext cx="228600" cy="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37 Grupo"/>
          <p:cNvGrpSpPr/>
          <p:nvPr/>
        </p:nvGrpSpPr>
        <p:grpSpPr>
          <a:xfrm>
            <a:off x="6553200" y="2895601"/>
            <a:ext cx="1524000" cy="304800"/>
            <a:chOff x="228600" y="1905000"/>
            <a:chExt cx="2133600" cy="228600"/>
          </a:xfrm>
        </p:grpSpPr>
        <p:sp>
          <p:nvSpPr>
            <p:cNvPr id="29" name="28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Verificar Ubicación</a:t>
              </a:r>
              <a:endParaRPr lang="es-CO" sz="1200" dirty="0"/>
            </a:p>
          </p:txBody>
        </p:sp>
        <p:sp>
          <p:nvSpPr>
            <p:cNvPr id="30" name="29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sp>
        <p:nvSpPr>
          <p:cNvPr id="31" name="30 Rectángulo redondeado"/>
          <p:cNvSpPr/>
          <p:nvPr/>
        </p:nvSpPr>
        <p:spPr>
          <a:xfrm>
            <a:off x="6553200" y="4419601"/>
            <a:ext cx="1524000" cy="3810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32" name="31 Rombo"/>
          <p:cNvSpPr/>
          <p:nvPr/>
        </p:nvSpPr>
        <p:spPr>
          <a:xfrm>
            <a:off x="7128075" y="3429001"/>
            <a:ext cx="381000" cy="3048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?</a:t>
            </a:r>
            <a:endParaRPr lang="es-CO" dirty="0"/>
          </a:p>
        </p:txBody>
      </p:sp>
      <p:cxnSp>
        <p:nvCxnSpPr>
          <p:cNvPr id="33" name="32 Conector recto de flecha"/>
          <p:cNvCxnSpPr>
            <a:stCxn id="32" idx="2"/>
            <a:endCxn id="31" idx="0"/>
          </p:cNvCxnSpPr>
          <p:nvPr/>
        </p:nvCxnSpPr>
        <p:spPr>
          <a:xfrm rot="5400000">
            <a:off x="6973988" y="4075014"/>
            <a:ext cx="685800" cy="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32 Conector recto de flecha"/>
          <p:cNvCxnSpPr>
            <a:stCxn id="3" idx="0"/>
          </p:cNvCxnSpPr>
          <p:nvPr/>
        </p:nvCxnSpPr>
        <p:spPr>
          <a:xfrm rot="16200000" flipH="1" flipV="1">
            <a:off x="5257800" y="1752598"/>
            <a:ext cx="1066799" cy="3048000"/>
          </a:xfrm>
          <a:prstGeom prst="bentConnector4">
            <a:avLst>
              <a:gd name="adj1" fmla="val -21429"/>
              <a:gd name="adj2" fmla="val 46716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33 Conector recto de flecha"/>
          <p:cNvCxnSpPr>
            <a:stCxn id="3" idx="2"/>
          </p:cNvCxnSpPr>
          <p:nvPr/>
        </p:nvCxnSpPr>
        <p:spPr>
          <a:xfrm rot="5400000" flipH="1">
            <a:off x="5448299" y="3314699"/>
            <a:ext cx="685801" cy="3048000"/>
          </a:xfrm>
          <a:prstGeom prst="bentConnector4">
            <a:avLst>
              <a:gd name="adj1" fmla="val -33333"/>
              <a:gd name="adj2" fmla="val 46208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4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2" name="41 Rectángulo redondeado"/>
          <p:cNvSpPr/>
          <p:nvPr/>
        </p:nvSpPr>
        <p:spPr>
          <a:xfrm>
            <a:off x="3200400" y="2324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43" name="42 Rectángulo redondeado"/>
          <p:cNvSpPr/>
          <p:nvPr/>
        </p:nvSpPr>
        <p:spPr>
          <a:xfrm>
            <a:off x="3200400" y="2857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44" name="43 Rectángulo redondeado"/>
          <p:cNvSpPr/>
          <p:nvPr/>
        </p:nvSpPr>
        <p:spPr>
          <a:xfrm>
            <a:off x="3200400" y="3390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45" name="44 Rectángulo redondeado"/>
          <p:cNvSpPr/>
          <p:nvPr/>
        </p:nvSpPr>
        <p:spPr>
          <a:xfrm>
            <a:off x="3200400" y="3924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46" name="45 Rectángulo redondeado"/>
          <p:cNvSpPr/>
          <p:nvPr/>
        </p:nvSpPr>
        <p:spPr>
          <a:xfrm>
            <a:off x="3200400" y="4578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47" name="46 Rectángulo redondeado"/>
          <p:cNvSpPr/>
          <p:nvPr/>
        </p:nvSpPr>
        <p:spPr>
          <a:xfrm>
            <a:off x="3200400" y="5105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48" name="47 Conector recto de flecha"/>
          <p:cNvCxnSpPr>
            <a:stCxn id="42" idx="2"/>
            <a:endCxn id="43" idx="0"/>
          </p:cNvCxnSpPr>
          <p:nvPr/>
        </p:nvCxnSpPr>
        <p:spPr>
          <a:xfrm rot="5400000">
            <a:off x="4114800" y="2705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48 Conector recto de flecha"/>
          <p:cNvCxnSpPr>
            <a:stCxn id="43" idx="2"/>
            <a:endCxn id="44" idx="0"/>
          </p:cNvCxnSpPr>
          <p:nvPr/>
        </p:nvCxnSpPr>
        <p:spPr>
          <a:xfrm rot="5400000">
            <a:off x="4114800" y="3238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49 Conector recto de flecha"/>
          <p:cNvCxnSpPr>
            <a:stCxn id="44" idx="2"/>
            <a:endCxn id="45" idx="0"/>
          </p:cNvCxnSpPr>
          <p:nvPr/>
        </p:nvCxnSpPr>
        <p:spPr>
          <a:xfrm rot="5400000">
            <a:off x="4114800" y="3771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>
            <a:stCxn id="45" idx="2"/>
            <a:endCxn id="46" idx="0"/>
          </p:cNvCxnSpPr>
          <p:nvPr/>
        </p:nvCxnSpPr>
        <p:spPr>
          <a:xfrm rot="5400000">
            <a:off x="4116637" y="4427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>
            <a:stCxn id="46" idx="2"/>
            <a:endCxn id="47" idx="0"/>
          </p:cNvCxnSpPr>
          <p:nvPr/>
        </p:nvCxnSpPr>
        <p:spPr>
          <a:xfrm rot="5400000">
            <a:off x="4117975" y="4956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56 Rectángulo"/>
          <p:cNvSpPr/>
          <p:nvPr/>
        </p:nvSpPr>
        <p:spPr>
          <a:xfrm>
            <a:off x="7772400" y="3467745"/>
            <a:ext cx="228600" cy="228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8" name="57 Conector recto de flecha"/>
          <p:cNvCxnSpPr>
            <a:stCxn id="32" idx="3"/>
            <a:endCxn id="57" idx="1"/>
          </p:cNvCxnSpPr>
          <p:nvPr/>
        </p:nvCxnSpPr>
        <p:spPr>
          <a:xfrm>
            <a:off x="7509075" y="3581401"/>
            <a:ext cx="263325" cy="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63 Llamada con línea 2 (borde y barra de énfasis)"/>
          <p:cNvSpPr/>
          <p:nvPr/>
        </p:nvSpPr>
        <p:spPr>
          <a:xfrm flipH="1">
            <a:off x="3733800" y="5715000"/>
            <a:ext cx="1828800" cy="612648"/>
          </a:xfrm>
          <a:prstGeom prst="accentBorderCallout2">
            <a:avLst>
              <a:gd name="adj1" fmla="val -203"/>
              <a:gd name="adj2" fmla="val -8333"/>
              <a:gd name="adj3" fmla="val 49549"/>
              <a:gd name="adj4" fmla="val -46826"/>
              <a:gd name="adj5" fmla="val -99434"/>
              <a:gd name="adj6" fmla="val -707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Comportamiento Transversal</a:t>
            </a:r>
            <a:endParaRPr lang="es-CO" dirty="0"/>
          </a:p>
        </p:txBody>
      </p:sp>
      <p:pic>
        <p:nvPicPr>
          <p:cNvPr id="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Sin provocar interferencia…</a:t>
            </a:r>
            <a:br>
              <a:rPr lang="es-CO" dirty="0" smtClean="0"/>
            </a:br>
            <a:endParaRPr lang="es-CO" dirty="0"/>
          </a:p>
        </p:txBody>
      </p:sp>
      <p:sp>
        <p:nvSpPr>
          <p:cNvPr id="3" name="2 Rectángulo redondeado"/>
          <p:cNvSpPr/>
          <p:nvPr/>
        </p:nvSpPr>
        <p:spPr>
          <a:xfrm>
            <a:off x="6477000" y="2743199"/>
            <a:ext cx="1676400" cy="2438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4" name="3 Rectángulo redondeado"/>
          <p:cNvSpPr/>
          <p:nvPr/>
        </p:nvSpPr>
        <p:spPr>
          <a:xfrm>
            <a:off x="6553200" y="4419601"/>
            <a:ext cx="15240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cxnSp>
        <p:nvCxnSpPr>
          <p:cNvPr id="27" name="26 Conector recto de flecha"/>
          <p:cNvCxnSpPr>
            <a:endCxn id="32" idx="0"/>
          </p:cNvCxnSpPr>
          <p:nvPr/>
        </p:nvCxnSpPr>
        <p:spPr>
          <a:xfrm rot="16200000" flipH="1">
            <a:off x="7202587" y="3313013"/>
            <a:ext cx="228600" cy="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5" name="37 Grupo"/>
          <p:cNvGrpSpPr/>
          <p:nvPr/>
        </p:nvGrpSpPr>
        <p:grpSpPr>
          <a:xfrm>
            <a:off x="6553200" y="2895601"/>
            <a:ext cx="1524000" cy="304800"/>
            <a:chOff x="228600" y="1905000"/>
            <a:chExt cx="2133600" cy="228600"/>
          </a:xfrm>
        </p:grpSpPr>
        <p:sp>
          <p:nvSpPr>
            <p:cNvPr id="29" name="28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Verificar Ubicación</a:t>
              </a:r>
              <a:endParaRPr lang="es-CO" sz="1200" dirty="0"/>
            </a:p>
          </p:txBody>
        </p:sp>
        <p:sp>
          <p:nvSpPr>
            <p:cNvPr id="30" name="29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sp>
        <p:nvSpPr>
          <p:cNvPr id="31" name="30 Rectángulo redondeado"/>
          <p:cNvSpPr/>
          <p:nvPr/>
        </p:nvSpPr>
        <p:spPr>
          <a:xfrm>
            <a:off x="6553200" y="4419601"/>
            <a:ext cx="1524000" cy="3810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32" name="31 Rombo"/>
          <p:cNvSpPr/>
          <p:nvPr/>
        </p:nvSpPr>
        <p:spPr>
          <a:xfrm>
            <a:off x="7128075" y="3429001"/>
            <a:ext cx="381000" cy="3048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?</a:t>
            </a:r>
            <a:endParaRPr lang="es-CO" dirty="0"/>
          </a:p>
        </p:txBody>
      </p:sp>
      <p:cxnSp>
        <p:nvCxnSpPr>
          <p:cNvPr id="33" name="32 Conector recto de flecha"/>
          <p:cNvCxnSpPr>
            <a:stCxn id="32" idx="2"/>
            <a:endCxn id="31" idx="0"/>
          </p:cNvCxnSpPr>
          <p:nvPr/>
        </p:nvCxnSpPr>
        <p:spPr>
          <a:xfrm rot="5400000">
            <a:off x="6973988" y="4075014"/>
            <a:ext cx="685800" cy="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32 Conector recto de flecha"/>
          <p:cNvCxnSpPr>
            <a:stCxn id="3" idx="0"/>
          </p:cNvCxnSpPr>
          <p:nvPr/>
        </p:nvCxnSpPr>
        <p:spPr>
          <a:xfrm rot="16200000" flipH="1" flipV="1">
            <a:off x="5257800" y="1752598"/>
            <a:ext cx="1066799" cy="3048000"/>
          </a:xfrm>
          <a:prstGeom prst="bentConnector4">
            <a:avLst>
              <a:gd name="adj1" fmla="val -21429"/>
              <a:gd name="adj2" fmla="val 46716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33 Conector recto de flecha"/>
          <p:cNvCxnSpPr>
            <a:stCxn id="3" idx="2"/>
          </p:cNvCxnSpPr>
          <p:nvPr/>
        </p:nvCxnSpPr>
        <p:spPr>
          <a:xfrm rot="5400000" flipH="1">
            <a:off x="5448299" y="3314699"/>
            <a:ext cx="685801" cy="3048000"/>
          </a:xfrm>
          <a:prstGeom prst="bentConnector4">
            <a:avLst>
              <a:gd name="adj1" fmla="val -33333"/>
              <a:gd name="adj2" fmla="val 46208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4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2" name="41 Rectángulo redondeado"/>
          <p:cNvSpPr/>
          <p:nvPr/>
        </p:nvSpPr>
        <p:spPr>
          <a:xfrm>
            <a:off x="3200400" y="2324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43" name="42 Rectángulo redondeado"/>
          <p:cNvSpPr/>
          <p:nvPr/>
        </p:nvSpPr>
        <p:spPr>
          <a:xfrm>
            <a:off x="3200400" y="2857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44" name="43 Rectángulo redondeado"/>
          <p:cNvSpPr/>
          <p:nvPr/>
        </p:nvSpPr>
        <p:spPr>
          <a:xfrm>
            <a:off x="3200400" y="3390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45" name="44 Rectángulo redondeado"/>
          <p:cNvSpPr/>
          <p:nvPr/>
        </p:nvSpPr>
        <p:spPr>
          <a:xfrm>
            <a:off x="3200400" y="3924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46" name="45 Rectángulo redondeado"/>
          <p:cNvSpPr/>
          <p:nvPr/>
        </p:nvSpPr>
        <p:spPr>
          <a:xfrm>
            <a:off x="3200400" y="4578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47" name="46 Rectángulo redondeado"/>
          <p:cNvSpPr/>
          <p:nvPr/>
        </p:nvSpPr>
        <p:spPr>
          <a:xfrm>
            <a:off x="3200400" y="5105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48" name="47 Conector recto de flecha"/>
          <p:cNvCxnSpPr>
            <a:stCxn id="42" idx="2"/>
            <a:endCxn id="43" idx="0"/>
          </p:cNvCxnSpPr>
          <p:nvPr/>
        </p:nvCxnSpPr>
        <p:spPr>
          <a:xfrm rot="5400000">
            <a:off x="4114800" y="2705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48 Conector recto de flecha"/>
          <p:cNvCxnSpPr>
            <a:stCxn id="43" idx="2"/>
            <a:endCxn id="44" idx="0"/>
          </p:cNvCxnSpPr>
          <p:nvPr/>
        </p:nvCxnSpPr>
        <p:spPr>
          <a:xfrm rot="5400000">
            <a:off x="4114800" y="3238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49 Conector recto de flecha"/>
          <p:cNvCxnSpPr>
            <a:stCxn id="44" idx="2"/>
            <a:endCxn id="45" idx="0"/>
          </p:cNvCxnSpPr>
          <p:nvPr/>
        </p:nvCxnSpPr>
        <p:spPr>
          <a:xfrm rot="5400000">
            <a:off x="4114800" y="3771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50 Conector recto de flecha"/>
          <p:cNvCxnSpPr>
            <a:stCxn id="45" idx="2"/>
            <a:endCxn id="46" idx="0"/>
          </p:cNvCxnSpPr>
          <p:nvPr/>
        </p:nvCxnSpPr>
        <p:spPr>
          <a:xfrm rot="5400000">
            <a:off x="4116637" y="4427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51 Conector recto de flecha"/>
          <p:cNvCxnSpPr>
            <a:stCxn id="46" idx="2"/>
            <a:endCxn id="47" idx="0"/>
          </p:cNvCxnSpPr>
          <p:nvPr/>
        </p:nvCxnSpPr>
        <p:spPr>
          <a:xfrm rot="5400000">
            <a:off x="4117975" y="4956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56 Rectángulo"/>
          <p:cNvSpPr/>
          <p:nvPr/>
        </p:nvSpPr>
        <p:spPr>
          <a:xfrm>
            <a:off x="7772400" y="3467745"/>
            <a:ext cx="228600" cy="2286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58" name="57 Conector recto de flecha"/>
          <p:cNvCxnSpPr>
            <a:stCxn id="32" idx="3"/>
            <a:endCxn id="57" idx="1"/>
          </p:cNvCxnSpPr>
          <p:nvPr/>
        </p:nvCxnSpPr>
        <p:spPr>
          <a:xfrm>
            <a:off x="7509075" y="3581401"/>
            <a:ext cx="263325" cy="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6792" y="410706"/>
            <a:ext cx="88423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3" name="52 Grupo"/>
          <p:cNvGrpSpPr/>
          <p:nvPr/>
        </p:nvGrpSpPr>
        <p:grpSpPr>
          <a:xfrm>
            <a:off x="685800" y="3467101"/>
            <a:ext cx="2133600" cy="228600"/>
            <a:chOff x="228600" y="1905000"/>
            <a:chExt cx="2133600" cy="228600"/>
          </a:xfrm>
        </p:grpSpPr>
        <p:sp>
          <p:nvSpPr>
            <p:cNvPr id="54" name="53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Invocar Servicio de Recaudo</a:t>
              </a:r>
              <a:endParaRPr lang="es-CO" sz="1200" dirty="0"/>
            </a:p>
          </p:txBody>
        </p:sp>
        <p:sp>
          <p:nvSpPr>
            <p:cNvPr id="55" name="54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cxnSp>
        <p:nvCxnSpPr>
          <p:cNvPr id="56" name="32 Conector recto de flecha"/>
          <p:cNvCxnSpPr/>
          <p:nvPr/>
        </p:nvCxnSpPr>
        <p:spPr>
          <a:xfrm flipV="1">
            <a:off x="2819400" y="3238501"/>
            <a:ext cx="1447800" cy="342900"/>
          </a:xfrm>
          <a:prstGeom prst="bentConnector3">
            <a:avLst>
              <a:gd name="adj1" fmla="val 18821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33 Conector recto de flecha"/>
          <p:cNvCxnSpPr/>
          <p:nvPr/>
        </p:nvCxnSpPr>
        <p:spPr>
          <a:xfrm>
            <a:off x="2819400" y="3581401"/>
            <a:ext cx="1447800" cy="190500"/>
          </a:xfrm>
          <a:prstGeom prst="bentConnector3">
            <a:avLst>
              <a:gd name="adj1" fmla="val 1962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Contexto</a:t>
            </a:r>
          </a:p>
          <a:p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Problemas</a:t>
            </a:r>
          </a:p>
          <a:p>
            <a:pPr marL="411480" lvl="1" indent="-342900">
              <a:spcBef>
                <a:spcPts val="700"/>
              </a:spcBef>
              <a:buClrTx/>
              <a:buSzPct val="95000"/>
              <a:buFont typeface="Wingdings"/>
              <a:buChar char=""/>
            </a:pPr>
            <a:r>
              <a:rPr lang="es-CO" dirty="0" smtClean="0">
                <a:solidFill>
                  <a:srgbClr val="C00000"/>
                </a:solidFill>
              </a:rPr>
              <a:t>Solución Propuesta</a:t>
            </a:r>
          </a:p>
          <a:p>
            <a:pPr marL="667512" lvl="2" indent="-342900">
              <a:spcBef>
                <a:spcPts val="700"/>
              </a:spcBef>
              <a:buClrTx/>
              <a:buSzPct val="95000"/>
              <a:buFont typeface="Wingdings"/>
              <a:buChar char=""/>
            </a:pPr>
            <a:r>
              <a:rPr lang="es-CO" dirty="0" err="1" smtClean="0">
                <a:solidFill>
                  <a:srgbClr val="FF0000"/>
                </a:solidFill>
              </a:rPr>
              <a:t>Caffeine</a:t>
            </a:r>
            <a:r>
              <a:rPr lang="es-CO" dirty="0" smtClean="0">
                <a:solidFill>
                  <a:srgbClr val="FF0000"/>
                </a:solidFill>
              </a:rPr>
              <a:t> v2.0</a:t>
            </a:r>
          </a:p>
          <a:p>
            <a:pPr marL="667512" lvl="2" indent="-342900">
              <a:spcBef>
                <a:spcPts val="700"/>
              </a:spcBef>
              <a:buClrTx/>
              <a:buSzPct val="95000"/>
              <a:buFont typeface="Wingdings"/>
              <a:buChar char=""/>
            </a:pPr>
            <a:r>
              <a:rPr lang="es-CO" dirty="0" err="1" smtClean="0">
                <a:solidFill>
                  <a:srgbClr val="FF0000"/>
                </a:solidFill>
              </a:rPr>
              <a:t>aspectCaffeine</a:t>
            </a:r>
            <a:endParaRPr lang="es-CO" dirty="0" smtClean="0">
              <a:solidFill>
                <a:srgbClr val="FF0000"/>
              </a:solidFill>
            </a:endParaRPr>
          </a:p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C00000"/>
                </a:solidFill>
              </a:rPr>
              <a:t>Solución propuesta</a:t>
            </a:r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err="1" smtClean="0"/>
              <a:t>Caffeine</a:t>
            </a:r>
            <a:r>
              <a:rPr lang="es-CO" dirty="0" smtClean="0"/>
              <a:t> v2.0, Nuevo motor de BPEL donde se materializan los elementos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Para no perder la identidad de los elementos…</a:t>
            </a:r>
            <a:endParaRPr lang="es-CO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2590800"/>
            <a:ext cx="3124200" cy="2007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73199" y="2971800"/>
            <a:ext cx="3066968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75100" y="3408420"/>
            <a:ext cx="2425700" cy="1925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6763" y="4191000"/>
            <a:ext cx="2509837" cy="164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" y="381000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6068" y="356999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Contexto</a:t>
            </a:r>
          </a:p>
          <a:p>
            <a:r>
              <a:rPr lang="es-CO" dirty="0" smtClean="0"/>
              <a:t>Problemas</a:t>
            </a:r>
          </a:p>
          <a:p>
            <a:r>
              <a:rPr lang="es-CO" dirty="0" smtClean="0"/>
              <a:t>Solución Propuesta</a:t>
            </a:r>
          </a:p>
          <a:p>
            <a:pPr lvl="1"/>
            <a:r>
              <a:rPr lang="es-CO" dirty="0" err="1" smtClean="0"/>
              <a:t>Caffeine</a:t>
            </a:r>
            <a:r>
              <a:rPr lang="es-CO" dirty="0" smtClean="0"/>
              <a:t> v2.0</a:t>
            </a:r>
          </a:p>
          <a:p>
            <a:pPr lvl="1"/>
            <a:r>
              <a:rPr lang="es-CO" dirty="0" err="1" smtClean="0"/>
              <a:t>aspectCaffeine</a:t>
            </a:r>
            <a:endParaRPr lang="es-CO" dirty="0" smtClean="0"/>
          </a:p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Para no perder la identidad de los elementos…</a:t>
            </a:r>
            <a:endParaRPr lang="es-CO" dirty="0"/>
          </a:p>
        </p:txBody>
      </p:sp>
      <p:grpSp>
        <p:nvGrpSpPr>
          <p:cNvPr id="10" name="9 Grupo"/>
          <p:cNvGrpSpPr/>
          <p:nvPr/>
        </p:nvGrpSpPr>
        <p:grpSpPr>
          <a:xfrm>
            <a:off x="2209800" y="2362200"/>
            <a:ext cx="5257800" cy="3657600"/>
            <a:chOff x="2209800" y="2362200"/>
            <a:chExt cx="5257800" cy="365760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14600" y="2590800"/>
              <a:ext cx="3124200" cy="20072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973199" y="2971800"/>
              <a:ext cx="3066968" cy="1935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975100" y="3408420"/>
              <a:ext cx="2425700" cy="1925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293" name="Picture 5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576763" y="4191000"/>
              <a:ext cx="2509837" cy="1645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6 Rectángulo redondeado"/>
            <p:cNvSpPr/>
            <p:nvPr/>
          </p:nvSpPr>
          <p:spPr>
            <a:xfrm>
              <a:off x="2209800" y="2362200"/>
              <a:ext cx="5257800" cy="3657600"/>
            </a:xfrm>
            <a:prstGeom prst="roundRect">
              <a:avLst/>
            </a:prstGeom>
            <a:gradFill>
              <a:gsLst>
                <a:gs pos="0">
                  <a:schemeClr val="accent5">
                    <a:shade val="60000"/>
                    <a:alpha val="0"/>
                  </a:schemeClr>
                </a:gs>
                <a:gs pos="33000">
                  <a:schemeClr val="accent5">
                    <a:tint val="86500"/>
                  </a:schemeClr>
                </a:gs>
                <a:gs pos="46750">
                  <a:schemeClr val="accent5">
                    <a:tint val="71000"/>
                    <a:satMod val="112000"/>
                  </a:schemeClr>
                </a:gs>
                <a:gs pos="53000">
                  <a:schemeClr val="accent5">
                    <a:tint val="71000"/>
                    <a:satMod val="112000"/>
                  </a:schemeClr>
                </a:gs>
                <a:gs pos="68000">
                  <a:schemeClr val="accent5">
                    <a:tint val="86000"/>
                  </a:schemeClr>
                </a:gs>
                <a:gs pos="100000">
                  <a:schemeClr val="accent5">
                    <a:shade val="60000"/>
                  </a:schemeClr>
                </a:gs>
              </a:gsLst>
            </a:gradFill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4000" b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Caffeine v2.0</a:t>
              </a:r>
              <a:endParaRPr lang="es-CO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57200" y="381000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6068" y="356999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CaffeineWeb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 l="833" t="22467" r="6667" b="7170"/>
          <a:stretch>
            <a:fillRect/>
          </a:stretch>
        </p:blipFill>
        <p:spPr bwMode="auto">
          <a:xfrm>
            <a:off x="533400" y="1219200"/>
            <a:ext cx="4964595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4"/>
          <a:srcRect l="833" t="22467" r="8333" b="5641"/>
          <a:stretch>
            <a:fillRect/>
          </a:stretch>
        </p:blipFill>
        <p:spPr bwMode="auto">
          <a:xfrm>
            <a:off x="1295400" y="1828800"/>
            <a:ext cx="4953000" cy="2135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 l="833" t="22467" r="5000" b="5641"/>
          <a:stretch>
            <a:fillRect/>
          </a:stretch>
        </p:blipFill>
        <p:spPr bwMode="auto">
          <a:xfrm>
            <a:off x="2209800" y="2362200"/>
            <a:ext cx="5129719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/>
          <a:srcRect l="833" t="22467" r="6667" b="7170"/>
          <a:stretch>
            <a:fillRect/>
          </a:stretch>
        </p:blipFill>
        <p:spPr bwMode="auto">
          <a:xfrm>
            <a:off x="3581400" y="3048000"/>
            <a:ext cx="4964596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/>
          <a:srcRect l="833" t="18000" r="6667" b="11846"/>
          <a:stretch>
            <a:fillRect/>
          </a:stretch>
        </p:blipFill>
        <p:spPr bwMode="auto">
          <a:xfrm>
            <a:off x="3429000" y="3130378"/>
            <a:ext cx="5181600" cy="2660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7200" y="381000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6068" y="356999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CaffeineWeb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/>
          <a:srcRect l="833" t="18000" r="6667" b="11846"/>
          <a:stretch>
            <a:fillRect/>
          </a:stretch>
        </p:blipFill>
        <p:spPr bwMode="auto">
          <a:xfrm>
            <a:off x="3962400" y="2133600"/>
            <a:ext cx="5181600" cy="2660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81000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6068" y="356999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66800" y="2590800"/>
            <a:ext cx="2509837" cy="1645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12 Rectángulo redondeado"/>
          <p:cNvSpPr/>
          <p:nvPr/>
        </p:nvSpPr>
        <p:spPr>
          <a:xfrm>
            <a:off x="2225298" y="3512949"/>
            <a:ext cx="457200" cy="2286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4" name="13 Rectángulo redondeado"/>
          <p:cNvSpPr/>
          <p:nvPr/>
        </p:nvSpPr>
        <p:spPr>
          <a:xfrm>
            <a:off x="6400800" y="3276600"/>
            <a:ext cx="1371600" cy="5334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cxnSp>
        <p:nvCxnSpPr>
          <p:cNvPr id="16" name="15 Conector recto de flecha"/>
          <p:cNvCxnSpPr>
            <a:stCxn id="13" idx="3"/>
            <a:endCxn id="14" idx="1"/>
          </p:cNvCxnSpPr>
          <p:nvPr/>
        </p:nvCxnSpPr>
        <p:spPr>
          <a:xfrm flipV="1">
            <a:off x="2682498" y="3543300"/>
            <a:ext cx="3718302" cy="83949"/>
          </a:xfrm>
          <a:prstGeom prst="straightConnector1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  <a:endParaRPr lang="es-CO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Contexto</a:t>
            </a:r>
          </a:p>
          <a:p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Problemas</a:t>
            </a:r>
          </a:p>
          <a:p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Solución Propuesta</a:t>
            </a:r>
          </a:p>
          <a:p>
            <a:pPr lvl="1"/>
            <a:r>
              <a:rPr lang="es-CO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Caffeine</a:t>
            </a:r>
            <a:r>
              <a:rPr lang="es-CO" dirty="0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 v2.0</a:t>
            </a:r>
          </a:p>
          <a:p>
            <a:pPr lvl="1"/>
            <a:r>
              <a:rPr lang="es-CO" dirty="0" smtClean="0">
                <a:solidFill>
                  <a:srgbClr val="C00000"/>
                </a:solidFill>
              </a:rPr>
              <a:t>aspectCaffeine</a:t>
            </a:r>
          </a:p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cap="none" dirty="0" smtClean="0">
                <a:solidFill>
                  <a:srgbClr val="C00000"/>
                </a:solidFill>
              </a:rPr>
              <a:t>aspectCaffeine</a:t>
            </a:r>
            <a:endParaRPr lang="es-CO" cap="none" dirty="0">
              <a:solidFill>
                <a:srgbClr val="C00000"/>
              </a:solidFill>
            </a:endParaRPr>
          </a:p>
        </p:txBody>
      </p:sp>
      <p:sp>
        <p:nvSpPr>
          <p:cNvPr id="5" name="4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Extensión al motor de Caffeine v2.0 para manejar aspectos e interferencia entre ellos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Para el resto… tomar conceptos de AOP</a:t>
            </a:r>
            <a:endParaRPr lang="es-CO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590800"/>
            <a:ext cx="7848600" cy="208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33953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Para el resto… tomar conceptos de AOP</a:t>
            </a:r>
            <a:endParaRPr lang="es-CO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590800"/>
            <a:ext cx="7848600" cy="208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4 Rectángulo"/>
          <p:cNvSpPr/>
          <p:nvPr/>
        </p:nvSpPr>
        <p:spPr>
          <a:xfrm>
            <a:off x="3786752" y="608310"/>
            <a:ext cx="3376047" cy="5643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6" name="5 Llamada rectangular redondeada"/>
          <p:cNvSpPr/>
          <p:nvPr/>
        </p:nvSpPr>
        <p:spPr>
          <a:xfrm rot="10800000">
            <a:off x="3429000" y="2133600"/>
            <a:ext cx="2362200" cy="1752600"/>
          </a:xfrm>
          <a:prstGeom prst="wedgeRoundRectCallout">
            <a:avLst>
              <a:gd name="adj1" fmla="val -59662"/>
              <a:gd name="adj2" fmla="val 1040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/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7" name="6 CuadroTexto"/>
          <p:cNvSpPr txBox="1"/>
          <p:nvPr/>
        </p:nvSpPr>
        <p:spPr>
          <a:xfrm>
            <a:off x="3596253" y="2286000"/>
            <a:ext cx="20425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dirty="0" smtClean="0"/>
              <a:t>Los conceptos </a:t>
            </a:r>
            <a:br>
              <a:rPr lang="es-CO" dirty="0" smtClean="0"/>
            </a:br>
            <a:r>
              <a:rPr lang="es-CO" dirty="0" smtClean="0"/>
              <a:t>de AOP pueden </a:t>
            </a:r>
            <a:br>
              <a:rPr lang="es-CO" dirty="0" smtClean="0"/>
            </a:br>
            <a:r>
              <a:rPr lang="es-CO" dirty="0" smtClean="0"/>
              <a:t>fácilmente ser </a:t>
            </a:r>
          </a:p>
          <a:p>
            <a:r>
              <a:rPr lang="es-CO" dirty="0" smtClean="0"/>
              <a:t>trasladados a otros </a:t>
            </a:r>
            <a:br>
              <a:rPr lang="es-CO" dirty="0" smtClean="0"/>
            </a:br>
            <a:r>
              <a:rPr lang="es-CO" dirty="0" smtClean="0"/>
              <a:t>paradigmas</a:t>
            </a: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33953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Para el resto… tomar conceptos de AOP</a:t>
            </a:r>
            <a:endParaRPr lang="es-CO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590800"/>
            <a:ext cx="7848600" cy="208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1600200" y="2590800"/>
            <a:ext cx="762000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4 Llamada rectangular redondeada"/>
          <p:cNvSpPr/>
          <p:nvPr/>
        </p:nvSpPr>
        <p:spPr>
          <a:xfrm>
            <a:off x="2559804" y="1673352"/>
            <a:ext cx="2133600" cy="612648"/>
          </a:xfrm>
          <a:prstGeom prst="wedgeRoundRectCallout">
            <a:avLst>
              <a:gd name="adj1" fmla="val -58248"/>
              <a:gd name="adj2" fmla="val 1122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Entidad de primera clase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33953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Para el resto… tomar conceptos de AOP</a:t>
            </a:r>
            <a:endParaRPr lang="es-CO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590800"/>
            <a:ext cx="7848600" cy="208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1524000" y="3733800"/>
            <a:ext cx="7162800" cy="838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4 Llamada rectangular redondeada"/>
          <p:cNvSpPr/>
          <p:nvPr/>
        </p:nvSpPr>
        <p:spPr>
          <a:xfrm>
            <a:off x="4648200" y="2743200"/>
            <a:ext cx="2133600" cy="612648"/>
          </a:xfrm>
          <a:prstGeom prst="wedgeRoundRectCallout">
            <a:avLst>
              <a:gd name="adj1" fmla="val -58248"/>
              <a:gd name="adj2" fmla="val 1122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Comportamiento extra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33953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Para el resto… tomar conceptos de AOP</a:t>
            </a:r>
            <a:endParaRPr lang="es-CO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2590800"/>
            <a:ext cx="7848600" cy="2085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3 Rectángulo"/>
          <p:cNvSpPr/>
          <p:nvPr/>
        </p:nvSpPr>
        <p:spPr>
          <a:xfrm>
            <a:off x="1828800" y="3124200"/>
            <a:ext cx="5638800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5" name="4 Llamada rectangular redondeada"/>
          <p:cNvSpPr/>
          <p:nvPr/>
        </p:nvSpPr>
        <p:spPr>
          <a:xfrm>
            <a:off x="4648200" y="2130552"/>
            <a:ext cx="2133600" cy="612648"/>
          </a:xfrm>
          <a:prstGeom prst="wedgeRoundRectCallout">
            <a:avLst>
              <a:gd name="adj1" fmla="val -58248"/>
              <a:gd name="adj2" fmla="val 1122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Comportamiento modular</a:t>
            </a:r>
            <a:endParaRPr lang="es-CO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33953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>
                <a:solidFill>
                  <a:srgbClr val="C00000"/>
                </a:solidFill>
              </a:rPr>
              <a:t>Contexto</a:t>
            </a:r>
            <a:endParaRPr lang="es-CO" dirty="0">
              <a:solidFill>
                <a:srgbClr val="C00000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Caffeine V1.0 y el proyecto Cumbia </a:t>
            </a:r>
            <a:endParaRPr lang="es-CO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4413" y="1966912"/>
            <a:ext cx="4167187" cy="382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Nuevo metamodelo de aspectos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1066800" y="3116451"/>
            <a:ext cx="1524000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433953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4413" y="1966912"/>
            <a:ext cx="4167187" cy="382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Nuevo metamodelo de aspectos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3589149" y="1973451"/>
            <a:ext cx="1033272" cy="533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94325" y="2743200"/>
            <a:ext cx="3521075" cy="197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433953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4413" y="1966912"/>
            <a:ext cx="4167187" cy="382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Nuevo metamodelo de aspectos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3465576" y="3108960"/>
            <a:ext cx="1417320" cy="502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2895600"/>
            <a:ext cx="3276600" cy="191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433953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4413" y="1966912"/>
            <a:ext cx="4167187" cy="382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Nuevo metamodelo de aspectos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3588633" y="4152254"/>
            <a:ext cx="1036320" cy="4801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2819400"/>
            <a:ext cx="3009900" cy="1890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433953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14413" y="1966912"/>
            <a:ext cx="4167187" cy="382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Nuevo metamodelo de aspectos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6" name="5 Rectángulo"/>
          <p:cNvSpPr/>
          <p:nvPr/>
        </p:nvSpPr>
        <p:spPr>
          <a:xfrm>
            <a:off x="3589407" y="5136138"/>
            <a:ext cx="1036320" cy="53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2600" y="2743200"/>
            <a:ext cx="3189551" cy="2182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7200" y="433953"/>
            <a:ext cx="89058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6792" y="411996"/>
            <a:ext cx="890587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modelo de join points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4 Rectángulo redondeado"/>
          <p:cNvSpPr/>
          <p:nvPr/>
        </p:nvSpPr>
        <p:spPr>
          <a:xfrm>
            <a:off x="3581400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6" name="5 Rectángulo redondeado"/>
          <p:cNvSpPr/>
          <p:nvPr/>
        </p:nvSpPr>
        <p:spPr>
          <a:xfrm>
            <a:off x="3581400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3581400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8" name="7 Rectángulo redondeado"/>
          <p:cNvSpPr/>
          <p:nvPr/>
        </p:nvSpPr>
        <p:spPr>
          <a:xfrm>
            <a:off x="3581400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3581400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0" name="9 Rectángulo redondeado"/>
          <p:cNvSpPr/>
          <p:nvPr/>
        </p:nvSpPr>
        <p:spPr>
          <a:xfrm>
            <a:off x="3581400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1" name="10 Conector recto de flecha"/>
          <p:cNvCxnSpPr>
            <a:stCxn id="5" idx="2"/>
            <a:endCxn id="6" idx="0"/>
          </p:cNvCxnSpPr>
          <p:nvPr/>
        </p:nvCxnSpPr>
        <p:spPr>
          <a:xfrm rot="5400000">
            <a:off x="4495800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4495800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4495800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4497637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4498975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16 Rectángulo redondeado"/>
          <p:cNvSpPr/>
          <p:nvPr/>
        </p:nvSpPr>
        <p:spPr>
          <a:xfrm>
            <a:off x="3581400" y="3604647"/>
            <a:ext cx="2133600" cy="2286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modelo de join points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4 Rectángulo redondeado"/>
          <p:cNvSpPr/>
          <p:nvPr/>
        </p:nvSpPr>
        <p:spPr>
          <a:xfrm>
            <a:off x="3581400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6" name="5 Rectángulo redondeado"/>
          <p:cNvSpPr/>
          <p:nvPr/>
        </p:nvSpPr>
        <p:spPr>
          <a:xfrm>
            <a:off x="3581400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7" name="6 Rectángulo redondeado"/>
          <p:cNvSpPr/>
          <p:nvPr/>
        </p:nvSpPr>
        <p:spPr>
          <a:xfrm>
            <a:off x="3581400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8" name="7 Rectángulo redondeado"/>
          <p:cNvSpPr/>
          <p:nvPr/>
        </p:nvSpPr>
        <p:spPr>
          <a:xfrm>
            <a:off x="3581400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9" name="8 Rectángulo redondeado"/>
          <p:cNvSpPr/>
          <p:nvPr/>
        </p:nvSpPr>
        <p:spPr>
          <a:xfrm>
            <a:off x="3581400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0" name="9 Rectángulo redondeado"/>
          <p:cNvSpPr/>
          <p:nvPr/>
        </p:nvSpPr>
        <p:spPr>
          <a:xfrm>
            <a:off x="3581400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1" name="10 Conector recto de flecha"/>
          <p:cNvCxnSpPr>
            <a:stCxn id="5" idx="2"/>
            <a:endCxn id="6" idx="0"/>
          </p:cNvCxnSpPr>
          <p:nvPr/>
        </p:nvCxnSpPr>
        <p:spPr>
          <a:xfrm rot="5400000">
            <a:off x="4495800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4495800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4495800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4497637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4498975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16 Rectángulo redondeado"/>
          <p:cNvSpPr/>
          <p:nvPr/>
        </p:nvSpPr>
        <p:spPr>
          <a:xfrm>
            <a:off x="3581400" y="3604647"/>
            <a:ext cx="2133600" cy="2286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3200400"/>
            <a:ext cx="1684337" cy="1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modelo de join points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7163" y="3100387"/>
            <a:ext cx="3932237" cy="124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modelo de join points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97163" y="3100387"/>
            <a:ext cx="3932237" cy="124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22 Forma"/>
          <p:cNvCxnSpPr/>
          <p:nvPr/>
        </p:nvCxnSpPr>
        <p:spPr>
          <a:xfrm flipV="1">
            <a:off x="3292098" y="3680847"/>
            <a:ext cx="1057268" cy="152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Aplicaciones Orientadas a Control</a:t>
            </a:r>
            <a:endParaRPr lang="es-CO" dirty="0"/>
          </a:p>
        </p:txBody>
      </p:sp>
      <p:graphicFrame>
        <p:nvGraphicFramePr>
          <p:cNvPr id="4" name="Diagram 31"/>
          <p:cNvGraphicFramePr/>
          <p:nvPr/>
        </p:nvGraphicFramePr>
        <p:xfrm>
          <a:off x="2286000" y="2133600"/>
          <a:ext cx="4643462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80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50</a:t>
            </a:fld>
            <a:endParaRPr lang="en-US" dirty="0"/>
          </a:p>
        </p:txBody>
      </p:sp>
      <p:grpSp>
        <p:nvGrpSpPr>
          <p:cNvPr id="70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9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7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09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9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21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8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135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1981200" cy="578640"/>
          </a:xfrm>
        </p:spPr>
        <p:txBody>
          <a:bodyPr/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51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1981200" cy="578640"/>
          </a:xfrm>
        </p:spPr>
        <p:txBody>
          <a:bodyPr/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52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117 Rectángulo redondeado"/>
          <p:cNvSpPr>
            <a:spLocks/>
          </p:cNvSpPr>
          <p:nvPr/>
        </p:nvSpPr>
        <p:spPr>
          <a:xfrm>
            <a:off x="1600200" y="28194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19" name="118 Rectángulo redondeado"/>
          <p:cNvSpPr>
            <a:spLocks/>
          </p:cNvSpPr>
          <p:nvPr/>
        </p:nvSpPr>
        <p:spPr>
          <a:xfrm>
            <a:off x="2819400" y="39243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20" name="119 Rectángulo redondeado"/>
          <p:cNvSpPr>
            <a:spLocks/>
          </p:cNvSpPr>
          <p:nvPr/>
        </p:nvSpPr>
        <p:spPr>
          <a:xfrm>
            <a:off x="5486400" y="34290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33" name="132 Rectángulo redondeado"/>
          <p:cNvSpPr>
            <a:spLocks/>
          </p:cNvSpPr>
          <p:nvPr/>
        </p:nvSpPr>
        <p:spPr>
          <a:xfrm>
            <a:off x="6629400" y="41910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8153400" cy="578640"/>
          </a:xfrm>
        </p:spPr>
        <p:txBody>
          <a:bodyPr/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[</a:t>
            </a:r>
            <a:r>
              <a:rPr lang="es-CO" dirty="0" err="1" smtClean="0"/>
              <a:t>name</a:t>
            </a:r>
            <a:r>
              <a:rPr lang="es-CO" dirty="0" smtClean="0"/>
              <a:t>=</a:t>
            </a:r>
            <a:r>
              <a:rPr lang="es-CO" dirty="0" err="1" smtClean="0"/>
              <a:t>InvocarServicioFacturacion</a:t>
            </a:r>
            <a:r>
              <a:rPr lang="es-CO" dirty="0" smtClean="0"/>
              <a:t>]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53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54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119 Rectángulo redondeado"/>
          <p:cNvSpPr>
            <a:spLocks/>
          </p:cNvSpPr>
          <p:nvPr/>
        </p:nvSpPr>
        <p:spPr>
          <a:xfrm>
            <a:off x="5486400" y="34290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33" name="132 Rectángulo redondeado"/>
          <p:cNvSpPr>
            <a:spLocks/>
          </p:cNvSpPr>
          <p:nvPr/>
        </p:nvSpPr>
        <p:spPr>
          <a:xfrm>
            <a:off x="6629400" y="41910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35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8153400" cy="578640"/>
          </a:xfrm>
        </p:spPr>
        <p:txBody>
          <a:bodyPr/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[</a:t>
            </a:r>
            <a:r>
              <a:rPr lang="es-CO" dirty="0" err="1" smtClean="0"/>
              <a:t>name</a:t>
            </a:r>
            <a:r>
              <a:rPr lang="es-CO" dirty="0" smtClean="0"/>
              <a:t>=</a:t>
            </a:r>
            <a:r>
              <a:rPr lang="es-CO" dirty="0" err="1" smtClean="0"/>
              <a:t>InvocarServicioFacturacion</a:t>
            </a:r>
            <a:r>
              <a:rPr lang="es-CO" dirty="0" smtClean="0"/>
              <a:t>]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7772400" cy="578640"/>
          </a:xfrm>
        </p:spPr>
        <p:txBody>
          <a:bodyPr/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-&gt;</a:t>
            </a:r>
            <a:r>
              <a:rPr lang="es-CO" dirty="0" err="1" smtClean="0"/>
              <a:t>ToCalculatingNextAdvice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55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7924800" cy="578640"/>
          </a:xfrm>
        </p:spPr>
        <p:txBody>
          <a:bodyPr/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-&gt;</a:t>
            </a:r>
            <a:r>
              <a:rPr lang="es-CO" dirty="0" err="1" smtClean="0"/>
              <a:t>ToCalculatingNextAdvice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56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117 Rectángulo redondeado"/>
          <p:cNvSpPr>
            <a:spLocks/>
          </p:cNvSpPr>
          <p:nvPr/>
        </p:nvSpPr>
        <p:spPr>
          <a:xfrm>
            <a:off x="1600200" y="28194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19" name="118 Rectángulo redondeado"/>
          <p:cNvSpPr>
            <a:spLocks/>
          </p:cNvSpPr>
          <p:nvPr/>
        </p:nvSpPr>
        <p:spPr>
          <a:xfrm>
            <a:off x="2819400" y="39243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20" name="119 Rectángulo redondeado"/>
          <p:cNvSpPr>
            <a:spLocks/>
          </p:cNvSpPr>
          <p:nvPr/>
        </p:nvSpPr>
        <p:spPr>
          <a:xfrm>
            <a:off x="5486400" y="34290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33" name="132 Rectángulo redondeado"/>
          <p:cNvSpPr>
            <a:spLocks/>
          </p:cNvSpPr>
          <p:nvPr/>
        </p:nvSpPr>
        <p:spPr>
          <a:xfrm>
            <a:off x="6629400" y="41910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pic>
        <p:nvPicPr>
          <p:cNvPr id="13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2590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3657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3200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91400" y="3962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304800" y="5791200"/>
            <a:ext cx="8077200" cy="57864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[</a:t>
            </a:r>
            <a:r>
              <a:rPr lang="es-CO" dirty="0" err="1" smtClean="0"/>
              <a:t>name</a:t>
            </a:r>
            <a:r>
              <a:rPr lang="es-CO" dirty="0" smtClean="0"/>
              <a:t>=</a:t>
            </a:r>
            <a:r>
              <a:rPr lang="es-CO" dirty="0" err="1" smtClean="0"/>
              <a:t>InvocarServicioFacturacion</a:t>
            </a:r>
            <a:r>
              <a:rPr lang="es-CO" dirty="0" smtClean="0"/>
              <a:t>]-&gt;</a:t>
            </a:r>
            <a:r>
              <a:rPr lang="es-CO" dirty="0" err="1" smtClean="0"/>
              <a:t>ToCalculatingNextAdvice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57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58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119 Rectángulo redondeado"/>
          <p:cNvSpPr>
            <a:spLocks/>
          </p:cNvSpPr>
          <p:nvPr/>
        </p:nvSpPr>
        <p:spPr>
          <a:xfrm>
            <a:off x="5486400" y="34290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33" name="132 Rectángulo redondeado"/>
          <p:cNvSpPr>
            <a:spLocks/>
          </p:cNvSpPr>
          <p:nvPr/>
        </p:nvSpPr>
        <p:spPr>
          <a:xfrm>
            <a:off x="6629400" y="41910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pic>
        <p:nvPicPr>
          <p:cNvPr id="136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3200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7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91400" y="3962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0" name="4 Marcador de contenido"/>
          <p:cNvSpPr>
            <a:spLocks noGrp="1"/>
          </p:cNvSpPr>
          <p:nvPr>
            <p:ph idx="1"/>
          </p:nvPr>
        </p:nvSpPr>
        <p:spPr>
          <a:xfrm>
            <a:off x="304800" y="5791200"/>
            <a:ext cx="8077200" cy="57864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[</a:t>
            </a:r>
            <a:r>
              <a:rPr lang="es-CO" dirty="0" err="1" smtClean="0"/>
              <a:t>name</a:t>
            </a:r>
            <a:r>
              <a:rPr lang="es-CO" dirty="0" smtClean="0"/>
              <a:t>=</a:t>
            </a:r>
            <a:r>
              <a:rPr lang="es-CO" dirty="0" err="1" smtClean="0"/>
              <a:t>InvocarServicioFacturacion</a:t>
            </a:r>
            <a:r>
              <a:rPr lang="es-CO" dirty="0" smtClean="0"/>
              <a:t>]-&gt;</a:t>
            </a:r>
            <a:r>
              <a:rPr lang="es-CO" dirty="0" err="1" smtClean="0"/>
              <a:t>ToCalculatingNextAdvice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6705600" cy="5786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Invoke|Shazam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59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Cuando todo comenzó… solo existía XPM…</a:t>
            </a:r>
            <a:endParaRPr lang="es-CO" dirty="0"/>
          </a:p>
        </p:txBody>
      </p:sp>
      <p:graphicFrame>
        <p:nvGraphicFramePr>
          <p:cNvPr id="12" name="Diagram 31"/>
          <p:cNvGraphicFramePr/>
          <p:nvPr/>
        </p:nvGraphicFramePr>
        <p:xfrm>
          <a:off x="533400" y="1752600"/>
          <a:ext cx="4643462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1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60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117 Rectángulo redondeado"/>
          <p:cNvSpPr>
            <a:spLocks/>
          </p:cNvSpPr>
          <p:nvPr/>
        </p:nvSpPr>
        <p:spPr>
          <a:xfrm>
            <a:off x="1600200" y="28194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19" name="118 Rectángulo redondeado"/>
          <p:cNvSpPr>
            <a:spLocks/>
          </p:cNvSpPr>
          <p:nvPr/>
        </p:nvSpPr>
        <p:spPr>
          <a:xfrm>
            <a:off x="2819400" y="39243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35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6705600" cy="57864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Invoke|Shazam</a:t>
            </a:r>
            <a:r>
              <a:rPr lang="es-CO" dirty="0" smtClean="0"/>
              <a:t> 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7543800" cy="57864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[</a:t>
            </a:r>
            <a:r>
              <a:rPr lang="es-CO" dirty="0" err="1" smtClean="0"/>
              <a:t>name</a:t>
            </a:r>
            <a:r>
              <a:rPr lang="es-CO" dirty="0" smtClean="0"/>
              <a:t>=</a:t>
            </a:r>
            <a:r>
              <a:rPr lang="es-CO" dirty="0" err="1" smtClean="0"/>
              <a:t>InvocarServicioFacturacion</a:t>
            </a:r>
            <a:r>
              <a:rPr lang="es-CO" dirty="0" smtClean="0"/>
              <a:t>]|</a:t>
            </a:r>
            <a:r>
              <a:rPr lang="es-CO" dirty="0" err="1" smtClean="0"/>
              <a:t>Shazam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61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62</a:t>
            </a:fld>
            <a:endParaRPr lang="en-US" dirty="0"/>
          </a:p>
        </p:txBody>
      </p:sp>
      <p:grpSp>
        <p:nvGrpSpPr>
          <p:cNvPr id="17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1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2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3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4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5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117 Rectángulo redondeado"/>
          <p:cNvSpPr>
            <a:spLocks/>
          </p:cNvSpPr>
          <p:nvPr/>
        </p:nvSpPr>
        <p:spPr>
          <a:xfrm>
            <a:off x="1600200" y="28194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19" name="118 Rectángulo redondeado"/>
          <p:cNvSpPr>
            <a:spLocks/>
          </p:cNvSpPr>
          <p:nvPr/>
        </p:nvSpPr>
        <p:spPr>
          <a:xfrm>
            <a:off x="2819400" y="39243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33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7543800" cy="578640"/>
          </a:xfrm>
        </p:spPr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[</a:t>
            </a:r>
            <a:r>
              <a:rPr lang="es-CO" dirty="0" err="1" smtClean="0"/>
              <a:t>name</a:t>
            </a:r>
            <a:r>
              <a:rPr lang="es-CO" dirty="0" smtClean="0"/>
              <a:t>=</a:t>
            </a:r>
            <a:r>
              <a:rPr lang="es-CO" dirty="0" err="1" smtClean="0"/>
              <a:t>InvocarServicioFacturacion</a:t>
            </a:r>
            <a:r>
              <a:rPr lang="es-CO" dirty="0" smtClean="0"/>
              <a:t>]|</a:t>
            </a:r>
            <a:r>
              <a:rPr lang="es-CO" dirty="0" err="1" smtClean="0"/>
              <a:t>Shazam</a:t>
            </a:r>
            <a:r>
              <a:rPr lang="es-CO" dirty="0" smtClean="0"/>
              <a:t> 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63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4 Marcador de contenido"/>
          <p:cNvSpPr>
            <a:spLocks noGrp="1"/>
          </p:cNvSpPr>
          <p:nvPr>
            <p:ph idx="1"/>
          </p:nvPr>
        </p:nvSpPr>
        <p:spPr>
          <a:xfrm>
            <a:off x="381000" y="5791200"/>
            <a:ext cx="8458200" cy="7620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[</a:t>
            </a:r>
            <a:r>
              <a:rPr lang="es-CO" dirty="0" err="1" smtClean="0"/>
              <a:t>name</a:t>
            </a:r>
            <a:r>
              <a:rPr lang="es-CO" dirty="0" smtClean="0"/>
              <a:t>=</a:t>
            </a:r>
            <a:r>
              <a:rPr lang="es-CO" dirty="0" err="1" smtClean="0"/>
              <a:t>InvocarServicioFacturacion</a:t>
            </a:r>
            <a:r>
              <a:rPr lang="es-CO" dirty="0" smtClean="0"/>
              <a:t>]|</a:t>
            </a:r>
            <a:r>
              <a:rPr lang="es-CO" dirty="0" err="1" smtClean="0"/>
              <a:t>Shazam</a:t>
            </a:r>
            <a:r>
              <a:rPr lang="es-CO" dirty="0" smtClean="0"/>
              <a:t>-&gt;</a:t>
            </a:r>
            <a:r>
              <a:rPr lang="es-CO" dirty="0" err="1" smtClean="0"/>
              <a:t>ToCalculatingNextAdvice</a:t>
            </a:r>
            <a:r>
              <a:rPr lang="es-CO" dirty="0" smtClean="0"/>
              <a:t> 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381000" y="5791200"/>
            <a:ext cx="8458200" cy="7620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</a:t>
            </a:r>
            <a:r>
              <a:rPr lang="es-CO" dirty="0" smtClean="0"/>
              <a:t>[</a:t>
            </a:r>
            <a:r>
              <a:rPr lang="es-CO" dirty="0" err="1" smtClean="0"/>
              <a:t>name</a:t>
            </a:r>
            <a:r>
              <a:rPr lang="es-CO" dirty="0" smtClean="0"/>
              <a:t>=</a:t>
            </a:r>
            <a:r>
              <a:rPr lang="es-CO" dirty="0" err="1" smtClean="0"/>
              <a:t>InvocarServicioFacturacion</a:t>
            </a:r>
            <a:r>
              <a:rPr lang="es-CO" dirty="0" smtClean="0"/>
              <a:t>]|</a:t>
            </a:r>
            <a:r>
              <a:rPr lang="es-CO" dirty="0" err="1" smtClean="0"/>
              <a:t>Shazam</a:t>
            </a:r>
            <a:r>
              <a:rPr lang="es-CO" dirty="0" smtClean="0"/>
              <a:t>-&gt;</a:t>
            </a:r>
            <a:r>
              <a:rPr lang="es-CO" dirty="0" err="1" smtClean="0"/>
              <a:t>ToCalculatingNextAdvice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64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117 Rectángulo redondeado"/>
          <p:cNvSpPr>
            <a:spLocks/>
          </p:cNvSpPr>
          <p:nvPr/>
        </p:nvSpPr>
        <p:spPr>
          <a:xfrm>
            <a:off x="1600200" y="28194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19" name="118 Rectángulo redondeado"/>
          <p:cNvSpPr>
            <a:spLocks/>
          </p:cNvSpPr>
          <p:nvPr/>
        </p:nvSpPr>
        <p:spPr>
          <a:xfrm>
            <a:off x="2819400" y="39243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pic>
        <p:nvPicPr>
          <p:cNvPr id="13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2590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3657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7543800" cy="57864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Invoke|Shazam:secuencia:InvocarServicioFacturacion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65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66</a:t>
            </a:fld>
            <a:endParaRPr lang="en-US" dirty="0"/>
          </a:p>
        </p:txBody>
      </p:sp>
      <p:grpSp>
        <p:nvGrpSpPr>
          <p:cNvPr id="17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1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2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3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4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5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117 Rectángulo redondeado"/>
          <p:cNvSpPr>
            <a:spLocks/>
          </p:cNvSpPr>
          <p:nvPr/>
        </p:nvSpPr>
        <p:spPr>
          <a:xfrm>
            <a:off x="1600200" y="28194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19" name="118 Rectángulo redondeado"/>
          <p:cNvSpPr>
            <a:spLocks/>
          </p:cNvSpPr>
          <p:nvPr/>
        </p:nvSpPr>
        <p:spPr>
          <a:xfrm>
            <a:off x="2819400" y="39243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33" name="4 Marcador de contenido"/>
          <p:cNvSpPr>
            <a:spLocks noGrp="1"/>
          </p:cNvSpPr>
          <p:nvPr>
            <p:ph idx="1"/>
          </p:nvPr>
        </p:nvSpPr>
        <p:spPr>
          <a:xfrm>
            <a:off x="762000" y="5791200"/>
            <a:ext cx="7543800" cy="57864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Invoke|Shazam:secuencia:InvocarServicioFacturacion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5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67</a:t>
            </a:fld>
            <a:endParaRPr lang="en-US" dirty="0"/>
          </a:p>
        </p:txBody>
      </p:sp>
      <p:grpSp>
        <p:nvGrpSpPr>
          <p:cNvPr id="17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1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2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3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4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5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4 Marcador de contenido"/>
          <p:cNvSpPr>
            <a:spLocks noGrp="1"/>
          </p:cNvSpPr>
          <p:nvPr>
            <p:ph idx="1"/>
          </p:nvPr>
        </p:nvSpPr>
        <p:spPr>
          <a:xfrm>
            <a:off x="381000" y="5791200"/>
            <a:ext cx="8458200" cy="7620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Invoke|Shazam:secuencia:InvocarServicioFacturacion</a:t>
            </a:r>
            <a:r>
              <a:rPr lang="es-CO" dirty="0" smtClean="0"/>
              <a:t>-&gt;</a:t>
            </a:r>
            <a:r>
              <a:rPr lang="es-CO" dirty="0" err="1" smtClean="0"/>
              <a:t>ToCalculatingNextAdvice</a:t>
            </a:r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05 Grupo"/>
          <p:cNvGrpSpPr/>
          <p:nvPr/>
        </p:nvGrpSpPr>
        <p:grpSpPr>
          <a:xfrm>
            <a:off x="5604557" y="2444496"/>
            <a:ext cx="2625043" cy="2660904"/>
            <a:chOff x="3048000" y="685800"/>
            <a:chExt cx="2625043" cy="2660904"/>
          </a:xfrm>
        </p:grpSpPr>
        <p:pic>
          <p:nvPicPr>
            <p:cNvPr id="17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17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182" name="18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83" name="18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84" name="18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85" name="18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86" name="18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88" name="187 Conector recto de flecha"/>
              <p:cNvCxnSpPr>
                <a:stCxn id="182" idx="2"/>
                <a:endCxn id="18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188 Conector recto de flecha"/>
              <p:cNvCxnSpPr>
                <a:stCxn id="183" idx="2"/>
                <a:endCxn id="18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0" name="189 Conector recto de flecha"/>
              <p:cNvCxnSpPr>
                <a:stCxn id="184" idx="2"/>
                <a:endCxn id="18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1" name="190 Conector recto de flecha"/>
              <p:cNvCxnSpPr>
                <a:stCxn id="18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puntos de corte</a:t>
            </a:r>
            <a:endParaRPr lang="es-CO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381000" y="5791200"/>
            <a:ext cx="8458200" cy="762000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s-CO" dirty="0" smtClean="0"/>
              <a:t>*</a:t>
            </a:r>
            <a:r>
              <a:rPr lang="es-CO" dirty="0" err="1" smtClean="0"/>
              <a:t>Invoke|Shazam:secuencia:InvocarServicioFacturacion</a:t>
            </a:r>
            <a:r>
              <a:rPr lang="es-CO" dirty="0" smtClean="0"/>
              <a:t>-&gt;</a:t>
            </a:r>
            <a:r>
              <a:rPr lang="es-CO" dirty="0" err="1" smtClean="0"/>
              <a:t>ToCalculatingNextAdvice</a:t>
            </a:r>
            <a:r>
              <a:rPr lang="es-CO" dirty="0" smtClean="0"/>
              <a:t> 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68</a:t>
            </a:fld>
            <a:endParaRPr lang="en-US" dirty="0"/>
          </a:p>
        </p:txBody>
      </p:sp>
      <p:grpSp>
        <p:nvGrpSpPr>
          <p:cNvPr id="18" name="69 Grupo"/>
          <p:cNvGrpSpPr/>
          <p:nvPr/>
        </p:nvGrpSpPr>
        <p:grpSpPr>
          <a:xfrm>
            <a:off x="1676400" y="2444750"/>
            <a:ext cx="3087687" cy="3117850"/>
            <a:chOff x="3694113" y="3429000"/>
            <a:chExt cx="3087687" cy="3117850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694113" y="34290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20 Rectángulo redondeado"/>
            <p:cNvSpPr/>
            <p:nvPr/>
          </p:nvSpPr>
          <p:spPr>
            <a:xfrm>
              <a:off x="4343400" y="38608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22" name="21 Rectángulo redondeado"/>
            <p:cNvSpPr/>
            <p:nvPr/>
          </p:nvSpPr>
          <p:spPr>
            <a:xfrm>
              <a:off x="4343400" y="41425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23" name="22 Rectángulo redondeado"/>
            <p:cNvSpPr/>
            <p:nvPr/>
          </p:nvSpPr>
          <p:spPr>
            <a:xfrm>
              <a:off x="4343400" y="4432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24" name="23 Rectángulo redondeado"/>
            <p:cNvSpPr/>
            <p:nvPr/>
          </p:nvSpPr>
          <p:spPr>
            <a:xfrm>
              <a:off x="4343400" y="47140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25" name="24 Rectángulo redondeado"/>
            <p:cNvSpPr/>
            <p:nvPr/>
          </p:nvSpPr>
          <p:spPr>
            <a:xfrm>
              <a:off x="4343400" y="5041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26" name="25 Rectángulo redondeado"/>
            <p:cNvSpPr/>
            <p:nvPr/>
          </p:nvSpPr>
          <p:spPr>
            <a:xfrm>
              <a:off x="43434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27" name="26 Conector recto de flecha"/>
            <p:cNvCxnSpPr>
              <a:stCxn id="21" idx="2"/>
              <a:endCxn id="22" idx="0"/>
            </p:cNvCxnSpPr>
            <p:nvPr/>
          </p:nvCxnSpPr>
          <p:spPr>
            <a:xfrm rot="5400000">
              <a:off x="4793060" y="40588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27 Conector recto de flecha"/>
            <p:cNvCxnSpPr>
              <a:stCxn id="22" idx="2"/>
              <a:endCxn id="23" idx="0"/>
            </p:cNvCxnSpPr>
            <p:nvPr/>
          </p:nvCxnSpPr>
          <p:spPr>
            <a:xfrm rot="5400000">
              <a:off x="4789090" y="43445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28 Conector recto de flecha"/>
            <p:cNvCxnSpPr>
              <a:stCxn id="23" idx="2"/>
              <a:endCxn id="24" idx="0"/>
            </p:cNvCxnSpPr>
            <p:nvPr/>
          </p:nvCxnSpPr>
          <p:spPr>
            <a:xfrm rot="5400000">
              <a:off x="4793059" y="46303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29 Conector recto de flecha"/>
            <p:cNvCxnSpPr>
              <a:stCxn id="24" idx="2"/>
              <a:endCxn id="25" idx="0"/>
            </p:cNvCxnSpPr>
            <p:nvPr/>
          </p:nvCxnSpPr>
          <p:spPr>
            <a:xfrm rot="5400000">
              <a:off x="4801122" y="49662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30 Conector recto de flecha"/>
            <p:cNvCxnSpPr>
              <a:stCxn id="25" idx="2"/>
            </p:cNvCxnSpPr>
            <p:nvPr/>
          </p:nvCxnSpPr>
          <p:spPr>
            <a:xfrm rot="5400000">
              <a:off x="4773612" y="52593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846513" y="35814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4" name="33 Rectángulo redondeado"/>
            <p:cNvSpPr/>
            <p:nvPr/>
          </p:nvSpPr>
          <p:spPr>
            <a:xfrm>
              <a:off x="4495800" y="40132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35" name="34 Rectángulo redondeado"/>
            <p:cNvSpPr/>
            <p:nvPr/>
          </p:nvSpPr>
          <p:spPr>
            <a:xfrm>
              <a:off x="4495800" y="42949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36" name="35 Rectángulo redondeado"/>
            <p:cNvSpPr/>
            <p:nvPr/>
          </p:nvSpPr>
          <p:spPr>
            <a:xfrm>
              <a:off x="4495800" y="4584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37" name="36 Rectángulo redondeado"/>
            <p:cNvSpPr/>
            <p:nvPr/>
          </p:nvSpPr>
          <p:spPr>
            <a:xfrm>
              <a:off x="4495800" y="48664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38" name="37 Rectángulo redondeado"/>
            <p:cNvSpPr/>
            <p:nvPr/>
          </p:nvSpPr>
          <p:spPr>
            <a:xfrm>
              <a:off x="4495800" y="51942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39" name="38 Rectángulo redondeado"/>
            <p:cNvSpPr/>
            <p:nvPr/>
          </p:nvSpPr>
          <p:spPr>
            <a:xfrm>
              <a:off x="44958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40" name="39 Conector recto de flecha"/>
            <p:cNvCxnSpPr>
              <a:stCxn id="34" idx="2"/>
              <a:endCxn id="35" idx="0"/>
            </p:cNvCxnSpPr>
            <p:nvPr/>
          </p:nvCxnSpPr>
          <p:spPr>
            <a:xfrm rot="5400000">
              <a:off x="4945460" y="42112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40 Conector recto de flecha"/>
            <p:cNvCxnSpPr>
              <a:stCxn id="35" idx="2"/>
              <a:endCxn id="36" idx="0"/>
            </p:cNvCxnSpPr>
            <p:nvPr/>
          </p:nvCxnSpPr>
          <p:spPr>
            <a:xfrm rot="5400000">
              <a:off x="4941490" y="44969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41 Conector recto de flecha"/>
            <p:cNvCxnSpPr>
              <a:stCxn id="36" idx="2"/>
              <a:endCxn id="37" idx="0"/>
            </p:cNvCxnSpPr>
            <p:nvPr/>
          </p:nvCxnSpPr>
          <p:spPr>
            <a:xfrm rot="5400000">
              <a:off x="4945459" y="47827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42 Conector recto de flecha"/>
            <p:cNvCxnSpPr>
              <a:stCxn id="37" idx="2"/>
              <a:endCxn id="38" idx="0"/>
            </p:cNvCxnSpPr>
            <p:nvPr/>
          </p:nvCxnSpPr>
          <p:spPr>
            <a:xfrm rot="5400000">
              <a:off x="4953522" y="51186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43 Conector recto de flecha"/>
            <p:cNvCxnSpPr>
              <a:stCxn id="38" idx="2"/>
            </p:cNvCxnSpPr>
            <p:nvPr/>
          </p:nvCxnSpPr>
          <p:spPr>
            <a:xfrm rot="5400000">
              <a:off x="4926012" y="54117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998913" y="37338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6" name="45 Rectángulo redondeado"/>
            <p:cNvSpPr/>
            <p:nvPr/>
          </p:nvSpPr>
          <p:spPr>
            <a:xfrm>
              <a:off x="4648200" y="41656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47" name="46 Rectángulo redondeado"/>
            <p:cNvSpPr/>
            <p:nvPr/>
          </p:nvSpPr>
          <p:spPr>
            <a:xfrm>
              <a:off x="4648200" y="44473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4648200" y="4737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49" name="48 Rectángulo redondeado"/>
            <p:cNvSpPr/>
            <p:nvPr/>
          </p:nvSpPr>
          <p:spPr>
            <a:xfrm>
              <a:off x="4648200" y="50188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50" name="49 Rectángulo redondeado"/>
            <p:cNvSpPr/>
            <p:nvPr/>
          </p:nvSpPr>
          <p:spPr>
            <a:xfrm>
              <a:off x="4648200" y="53466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4648200" y="5651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52" name="51 Conector recto de flecha"/>
            <p:cNvCxnSpPr>
              <a:stCxn id="46" idx="2"/>
              <a:endCxn id="47" idx="0"/>
            </p:cNvCxnSpPr>
            <p:nvPr/>
          </p:nvCxnSpPr>
          <p:spPr>
            <a:xfrm rot="5400000">
              <a:off x="5097860" y="43636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52 Conector recto de flecha"/>
            <p:cNvCxnSpPr>
              <a:stCxn id="47" idx="2"/>
              <a:endCxn id="48" idx="0"/>
            </p:cNvCxnSpPr>
            <p:nvPr/>
          </p:nvCxnSpPr>
          <p:spPr>
            <a:xfrm rot="5400000">
              <a:off x="5093890" y="46493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53 Conector recto de flecha"/>
            <p:cNvCxnSpPr>
              <a:stCxn id="48" idx="2"/>
              <a:endCxn id="49" idx="0"/>
            </p:cNvCxnSpPr>
            <p:nvPr/>
          </p:nvCxnSpPr>
          <p:spPr>
            <a:xfrm rot="5400000">
              <a:off x="5097859" y="49351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54 Conector recto de flecha"/>
            <p:cNvCxnSpPr>
              <a:stCxn id="49" idx="2"/>
              <a:endCxn id="50" idx="0"/>
            </p:cNvCxnSpPr>
            <p:nvPr/>
          </p:nvCxnSpPr>
          <p:spPr>
            <a:xfrm rot="5400000">
              <a:off x="5105922" y="52710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55 Conector recto de flecha"/>
            <p:cNvCxnSpPr>
              <a:stCxn id="50" idx="2"/>
            </p:cNvCxnSpPr>
            <p:nvPr/>
          </p:nvCxnSpPr>
          <p:spPr>
            <a:xfrm rot="5400000">
              <a:off x="5078412" y="55641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5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51313" y="3886200"/>
              <a:ext cx="2630487" cy="2660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8" name="57 Rectángulo redondeado"/>
            <p:cNvSpPr/>
            <p:nvPr/>
          </p:nvSpPr>
          <p:spPr>
            <a:xfrm>
              <a:off x="4800600" y="431800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59" name="58 Rectángulo redondeado"/>
            <p:cNvSpPr/>
            <p:nvPr/>
          </p:nvSpPr>
          <p:spPr>
            <a:xfrm>
              <a:off x="4800600" y="459977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60" name="59 Rectángulo redondeado"/>
            <p:cNvSpPr/>
            <p:nvPr/>
          </p:nvSpPr>
          <p:spPr>
            <a:xfrm>
              <a:off x="4800600" y="48894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61" name="60 Rectángulo redondeado"/>
            <p:cNvSpPr/>
            <p:nvPr/>
          </p:nvSpPr>
          <p:spPr>
            <a:xfrm>
              <a:off x="4800600" y="517128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4800600" y="54990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63" name="62 Rectángulo redondeado"/>
            <p:cNvSpPr/>
            <p:nvPr/>
          </p:nvSpPr>
          <p:spPr>
            <a:xfrm>
              <a:off x="4800600" y="580389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64" name="63 Conector recto de flecha"/>
            <p:cNvCxnSpPr>
              <a:stCxn id="58" idx="2"/>
              <a:endCxn id="59" idx="0"/>
            </p:cNvCxnSpPr>
            <p:nvPr/>
          </p:nvCxnSpPr>
          <p:spPr>
            <a:xfrm rot="5400000">
              <a:off x="5250260" y="451603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64 Conector recto de flecha"/>
            <p:cNvCxnSpPr>
              <a:stCxn id="59" idx="2"/>
              <a:endCxn id="60" idx="0"/>
            </p:cNvCxnSpPr>
            <p:nvPr/>
          </p:nvCxnSpPr>
          <p:spPr>
            <a:xfrm rot="5400000">
              <a:off x="5246290" y="480178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65 Conector recto de flecha"/>
            <p:cNvCxnSpPr>
              <a:stCxn id="60" idx="2"/>
              <a:endCxn id="61" idx="0"/>
            </p:cNvCxnSpPr>
            <p:nvPr/>
          </p:nvCxnSpPr>
          <p:spPr>
            <a:xfrm rot="5400000">
              <a:off x="5250259" y="508753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66 Conector recto de flecha"/>
            <p:cNvCxnSpPr>
              <a:stCxn id="61" idx="2"/>
              <a:endCxn id="62" idx="0"/>
            </p:cNvCxnSpPr>
            <p:nvPr/>
          </p:nvCxnSpPr>
          <p:spPr>
            <a:xfrm rot="5400000">
              <a:off x="5258322" y="542342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67 Conector recto de flecha"/>
            <p:cNvCxnSpPr>
              <a:stCxn id="62" idx="2"/>
            </p:cNvCxnSpPr>
            <p:nvPr/>
          </p:nvCxnSpPr>
          <p:spPr>
            <a:xfrm rot="5400000">
              <a:off x="5230812" y="571658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68 Grupo"/>
          <p:cNvGrpSpPr/>
          <p:nvPr/>
        </p:nvGrpSpPr>
        <p:grpSpPr>
          <a:xfrm>
            <a:off x="1371600" y="2130552"/>
            <a:ext cx="1444752" cy="1828800"/>
            <a:chOff x="1371600" y="2130552"/>
            <a:chExt cx="1444752" cy="1828800"/>
          </a:xfrm>
        </p:grpSpPr>
        <p:sp>
          <p:nvSpPr>
            <p:cNvPr id="19" name="18 Esquina doblada"/>
            <p:cNvSpPr/>
            <p:nvPr/>
          </p:nvSpPr>
          <p:spPr>
            <a:xfrm flipV="1">
              <a:off x="1371600" y="2130552"/>
              <a:ext cx="1444752" cy="1828800"/>
            </a:xfrm>
            <a:prstGeom prst="foldedCorner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5 Rectángulo redondeado"/>
            <p:cNvSpPr/>
            <p:nvPr/>
          </p:nvSpPr>
          <p:spPr>
            <a:xfrm>
              <a:off x="1563624" y="2240280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Recibir Fragmento </a:t>
              </a:r>
              <a:endParaRPr lang="en-US" sz="600" dirty="0" smtClean="0"/>
            </a:p>
          </p:txBody>
        </p:sp>
        <p:sp>
          <p:nvSpPr>
            <p:cNvPr id="7" name="6 Rectángulo redondeado"/>
            <p:cNvSpPr/>
            <p:nvPr/>
          </p:nvSpPr>
          <p:spPr>
            <a:xfrm>
              <a:off x="1563624" y="2522059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Analizar</a:t>
              </a:r>
              <a:r>
                <a:rPr lang="en-US" sz="600" dirty="0" smtClean="0"/>
                <a:t> </a:t>
              </a:r>
              <a:r>
                <a:rPr lang="es-CO" sz="600" dirty="0" smtClean="0"/>
                <a:t>Fragmento</a:t>
              </a:r>
            </a:p>
          </p:txBody>
        </p:sp>
        <p:sp>
          <p:nvSpPr>
            <p:cNvPr id="8" name="7 Rectángulo redondeado"/>
            <p:cNvSpPr/>
            <p:nvPr/>
          </p:nvSpPr>
          <p:spPr>
            <a:xfrm>
              <a:off x="1563624" y="28117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 en iTunes</a:t>
              </a:r>
              <a:endParaRPr lang="es-CO" sz="600" dirty="0"/>
            </a:p>
          </p:txBody>
        </p:sp>
        <p:sp>
          <p:nvSpPr>
            <p:cNvPr id="9" name="8 Rectángulo redondeado"/>
            <p:cNvSpPr/>
            <p:nvPr/>
          </p:nvSpPr>
          <p:spPr>
            <a:xfrm>
              <a:off x="1563624" y="3093560"/>
              <a:ext cx="1066800" cy="176462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Buscar Canción</a:t>
              </a:r>
              <a:r>
                <a:rPr lang="en-US" sz="600" dirty="0" smtClean="0"/>
                <a:t> en Amazon.com</a:t>
              </a:r>
            </a:p>
          </p:txBody>
        </p:sp>
        <p:sp>
          <p:nvSpPr>
            <p:cNvPr id="10" name="9 Rectángulo redondeado"/>
            <p:cNvSpPr/>
            <p:nvPr/>
          </p:nvSpPr>
          <p:spPr>
            <a:xfrm>
              <a:off x="1563624" y="34213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Consolidar Información</a:t>
              </a:r>
              <a:endParaRPr lang="en-US" sz="600" dirty="0" smtClean="0"/>
            </a:p>
          </p:txBody>
        </p:sp>
        <p:sp>
          <p:nvSpPr>
            <p:cNvPr id="11" name="10 Rectángulo redondeado"/>
            <p:cNvSpPr/>
            <p:nvPr/>
          </p:nvSpPr>
          <p:spPr>
            <a:xfrm>
              <a:off x="1563624" y="3726178"/>
              <a:ext cx="1066800" cy="1142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600" dirty="0" smtClean="0"/>
                <a:t>Retornar Información</a:t>
              </a:r>
              <a:endParaRPr lang="en-US" sz="600" dirty="0" smtClean="0"/>
            </a:p>
          </p:txBody>
        </p:sp>
        <p:cxnSp>
          <p:nvCxnSpPr>
            <p:cNvPr id="12" name="11 Conector recto de flecha"/>
            <p:cNvCxnSpPr>
              <a:stCxn id="6" idx="2"/>
              <a:endCxn id="7" idx="0"/>
            </p:cNvCxnSpPr>
            <p:nvPr/>
          </p:nvCxnSpPr>
          <p:spPr>
            <a:xfrm rot="5400000">
              <a:off x="2013284" y="2438319"/>
              <a:ext cx="16748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 de flecha"/>
            <p:cNvCxnSpPr>
              <a:stCxn id="7" idx="2"/>
              <a:endCxn id="8" idx="0"/>
            </p:cNvCxnSpPr>
            <p:nvPr/>
          </p:nvCxnSpPr>
          <p:spPr>
            <a:xfrm rot="5400000">
              <a:off x="2009314" y="2724068"/>
              <a:ext cx="17542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13 Conector recto de flecha"/>
            <p:cNvCxnSpPr>
              <a:stCxn id="8" idx="2"/>
              <a:endCxn id="9" idx="0"/>
            </p:cNvCxnSpPr>
            <p:nvPr/>
          </p:nvCxnSpPr>
          <p:spPr>
            <a:xfrm rot="5400000">
              <a:off x="2013283" y="3009818"/>
              <a:ext cx="167483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14 Conector recto de flecha"/>
            <p:cNvCxnSpPr>
              <a:stCxn id="9" idx="2"/>
              <a:endCxn id="10" idx="0"/>
            </p:cNvCxnSpPr>
            <p:nvPr/>
          </p:nvCxnSpPr>
          <p:spPr>
            <a:xfrm rot="5400000">
              <a:off x="2021346" y="3345700"/>
              <a:ext cx="15135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15 Conector recto de flecha"/>
            <p:cNvCxnSpPr>
              <a:stCxn id="10" idx="2"/>
            </p:cNvCxnSpPr>
            <p:nvPr/>
          </p:nvCxnSpPr>
          <p:spPr>
            <a:xfrm rot="5400000">
              <a:off x="1993836" y="3638865"/>
              <a:ext cx="206376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1" name="206 Grupo"/>
          <p:cNvGrpSpPr/>
          <p:nvPr/>
        </p:nvGrpSpPr>
        <p:grpSpPr>
          <a:xfrm>
            <a:off x="5756957" y="2596896"/>
            <a:ext cx="2625043" cy="2660904"/>
            <a:chOff x="3048000" y="685800"/>
            <a:chExt cx="2625043" cy="2660904"/>
          </a:xfrm>
        </p:grpSpPr>
        <p:pic>
          <p:nvPicPr>
            <p:cNvPr id="20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2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10" name="209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11" name="210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12" name="211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13" name="212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14" name="213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15" name="214 Conector recto de flecha"/>
              <p:cNvCxnSpPr>
                <a:stCxn id="210" idx="2"/>
                <a:endCxn id="211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215 Conector recto de flecha"/>
              <p:cNvCxnSpPr>
                <a:stCxn id="211" idx="2"/>
                <a:endCxn id="212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7" name="216 Conector recto de flecha"/>
              <p:cNvCxnSpPr>
                <a:stCxn id="212" idx="2"/>
                <a:endCxn id="213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217 Conector recto de flecha"/>
              <p:cNvCxnSpPr>
                <a:stCxn id="213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3" name="218 Grupo"/>
          <p:cNvGrpSpPr/>
          <p:nvPr/>
        </p:nvGrpSpPr>
        <p:grpSpPr>
          <a:xfrm>
            <a:off x="5909357" y="2749296"/>
            <a:ext cx="2625043" cy="2660904"/>
            <a:chOff x="3048000" y="685800"/>
            <a:chExt cx="2625043" cy="2660904"/>
          </a:xfrm>
        </p:grpSpPr>
        <p:pic>
          <p:nvPicPr>
            <p:cNvPr id="220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048000" y="685800"/>
              <a:ext cx="2625043" cy="26609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234" name="135 Grupo"/>
            <p:cNvGrpSpPr/>
            <p:nvPr/>
          </p:nvGrpSpPr>
          <p:grpSpPr>
            <a:xfrm>
              <a:off x="3733800" y="1219200"/>
              <a:ext cx="1066800" cy="1318418"/>
              <a:chOff x="6592824" y="4049107"/>
              <a:chExt cx="1066800" cy="1318418"/>
            </a:xfrm>
          </p:grpSpPr>
          <p:sp>
            <p:nvSpPr>
              <p:cNvPr id="222" name="221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223" name="222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224" name="223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225" name="224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226" name="225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227" name="226 Conector recto de flecha"/>
              <p:cNvCxnSpPr>
                <a:stCxn id="222" idx="2"/>
                <a:endCxn id="223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227 Conector recto de flecha"/>
              <p:cNvCxnSpPr>
                <a:stCxn id="223" idx="2"/>
                <a:endCxn id="224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228 Conector recto de flecha"/>
              <p:cNvCxnSpPr>
                <a:stCxn id="224" idx="2"/>
                <a:endCxn id="225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229 Conector recto de flecha"/>
              <p:cNvCxnSpPr>
                <a:stCxn id="225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5" name="147 Grupo"/>
          <p:cNvGrpSpPr/>
          <p:nvPr/>
        </p:nvGrpSpPr>
        <p:grpSpPr>
          <a:xfrm>
            <a:off x="5260848" y="2133600"/>
            <a:ext cx="1444752" cy="1828800"/>
            <a:chOff x="6400800" y="3657600"/>
            <a:chExt cx="1444752" cy="1828800"/>
          </a:xfrm>
        </p:grpSpPr>
        <p:sp>
          <p:nvSpPr>
            <p:cNvPr id="121" name="120 Esquina doblada"/>
            <p:cNvSpPr/>
            <p:nvPr/>
          </p:nvSpPr>
          <p:spPr>
            <a:xfrm flipV="1">
              <a:off x="6400800" y="3657600"/>
              <a:ext cx="1444752" cy="1828800"/>
            </a:xfrm>
            <a:prstGeom prst="foldedCorner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grpSp>
          <p:nvGrpSpPr>
            <p:cNvPr id="236" name="134 Grupo"/>
            <p:cNvGrpSpPr/>
            <p:nvPr/>
          </p:nvGrpSpPr>
          <p:grpSpPr>
            <a:xfrm>
              <a:off x="6592824" y="3767328"/>
              <a:ext cx="1066800" cy="1600197"/>
              <a:chOff x="6592824" y="3767328"/>
              <a:chExt cx="1066800" cy="1600197"/>
            </a:xfrm>
          </p:grpSpPr>
          <p:sp>
            <p:nvSpPr>
              <p:cNvPr id="122" name="121 Rectángulo redondeado"/>
              <p:cNvSpPr/>
              <p:nvPr/>
            </p:nvSpPr>
            <p:spPr>
              <a:xfrm>
                <a:off x="6592824" y="3767328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Recibir Fragmento </a:t>
                </a:r>
                <a:endParaRPr lang="en-US" sz="600" dirty="0" smtClean="0"/>
              </a:p>
            </p:txBody>
          </p:sp>
          <p:sp>
            <p:nvSpPr>
              <p:cNvPr id="123" name="122 Rectángulo redondeado"/>
              <p:cNvSpPr/>
              <p:nvPr/>
            </p:nvSpPr>
            <p:spPr>
              <a:xfrm>
                <a:off x="6592824" y="4049107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Analizar</a:t>
                </a:r>
                <a:r>
                  <a:rPr lang="en-US" sz="600" dirty="0" smtClean="0"/>
                  <a:t> </a:t>
                </a:r>
                <a:r>
                  <a:rPr lang="es-CO" sz="600" dirty="0" smtClean="0"/>
                  <a:t>Fragmento</a:t>
                </a:r>
              </a:p>
            </p:txBody>
          </p:sp>
          <p:sp>
            <p:nvSpPr>
              <p:cNvPr id="124" name="123 Rectángulo redondeado"/>
              <p:cNvSpPr/>
              <p:nvPr/>
            </p:nvSpPr>
            <p:spPr>
              <a:xfrm>
                <a:off x="6592824" y="43388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 en iTunes</a:t>
                </a:r>
                <a:endParaRPr lang="es-CO" sz="600" dirty="0"/>
              </a:p>
            </p:txBody>
          </p:sp>
          <p:sp>
            <p:nvSpPr>
              <p:cNvPr id="125" name="124 Rectángulo redondeado"/>
              <p:cNvSpPr/>
              <p:nvPr/>
            </p:nvSpPr>
            <p:spPr>
              <a:xfrm>
                <a:off x="6592824" y="4620608"/>
                <a:ext cx="1066800" cy="17646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Buscar Canción</a:t>
                </a:r>
                <a:r>
                  <a:rPr lang="en-US" sz="600" dirty="0" smtClean="0"/>
                  <a:t> en Amazon.com</a:t>
                </a:r>
              </a:p>
            </p:txBody>
          </p:sp>
          <p:sp>
            <p:nvSpPr>
              <p:cNvPr id="126" name="125 Rectángulo redondeado"/>
              <p:cNvSpPr/>
              <p:nvPr/>
            </p:nvSpPr>
            <p:spPr>
              <a:xfrm>
                <a:off x="6592824" y="49484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Consolidar Información</a:t>
                </a:r>
                <a:endParaRPr lang="en-US" sz="600" dirty="0" smtClean="0"/>
              </a:p>
            </p:txBody>
          </p:sp>
          <p:sp>
            <p:nvSpPr>
              <p:cNvPr id="127" name="126 Rectángulo redondeado"/>
              <p:cNvSpPr/>
              <p:nvPr/>
            </p:nvSpPr>
            <p:spPr>
              <a:xfrm>
                <a:off x="6592824" y="5253226"/>
                <a:ext cx="1066800" cy="114299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s-CO" sz="600" dirty="0" smtClean="0"/>
                  <a:t>Retornar Información</a:t>
                </a:r>
                <a:endParaRPr lang="en-US" sz="600" dirty="0" smtClean="0"/>
              </a:p>
            </p:txBody>
          </p:sp>
          <p:cxnSp>
            <p:nvCxnSpPr>
              <p:cNvPr id="128" name="127 Conector recto de flecha"/>
              <p:cNvCxnSpPr>
                <a:stCxn id="122" idx="2"/>
                <a:endCxn id="123" idx="0"/>
              </p:cNvCxnSpPr>
              <p:nvPr/>
            </p:nvCxnSpPr>
            <p:spPr>
              <a:xfrm rot="5400000">
                <a:off x="7042484" y="3965367"/>
                <a:ext cx="16748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128 Conector recto de flecha"/>
              <p:cNvCxnSpPr>
                <a:stCxn id="123" idx="2"/>
                <a:endCxn id="124" idx="0"/>
              </p:cNvCxnSpPr>
              <p:nvPr/>
            </p:nvCxnSpPr>
            <p:spPr>
              <a:xfrm rot="5400000">
                <a:off x="7038514" y="4251116"/>
                <a:ext cx="175420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0" name="129 Conector recto de flecha"/>
              <p:cNvCxnSpPr>
                <a:stCxn id="124" idx="2"/>
                <a:endCxn id="125" idx="0"/>
              </p:cNvCxnSpPr>
              <p:nvPr/>
            </p:nvCxnSpPr>
            <p:spPr>
              <a:xfrm rot="5400000">
                <a:off x="7042483" y="4536866"/>
                <a:ext cx="167483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1" name="130 Conector recto de flecha"/>
              <p:cNvCxnSpPr>
                <a:stCxn id="125" idx="2"/>
                <a:endCxn id="126" idx="0"/>
              </p:cNvCxnSpPr>
              <p:nvPr/>
            </p:nvCxnSpPr>
            <p:spPr>
              <a:xfrm rot="5400000">
                <a:off x="7050546" y="4872748"/>
                <a:ext cx="15135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2" name="131 Conector recto de flecha"/>
              <p:cNvCxnSpPr>
                <a:stCxn id="126" idx="2"/>
              </p:cNvCxnSpPr>
              <p:nvPr/>
            </p:nvCxnSpPr>
            <p:spPr>
              <a:xfrm rot="5400000">
                <a:off x="7023036" y="5165913"/>
                <a:ext cx="206376" cy="1588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18" name="117 Rectángulo redondeado"/>
          <p:cNvSpPr>
            <a:spLocks/>
          </p:cNvSpPr>
          <p:nvPr/>
        </p:nvSpPr>
        <p:spPr>
          <a:xfrm>
            <a:off x="1600200" y="28194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119" name="118 Rectángulo redondeado"/>
          <p:cNvSpPr>
            <a:spLocks/>
          </p:cNvSpPr>
          <p:nvPr/>
        </p:nvSpPr>
        <p:spPr>
          <a:xfrm>
            <a:off x="2819400" y="3924300"/>
            <a:ext cx="1066800" cy="1143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pic>
        <p:nvPicPr>
          <p:cNvPr id="134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0" y="2590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5200" y="3657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advices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6" name="5 Rectángulo redondeado"/>
          <p:cNvSpPr/>
          <p:nvPr/>
        </p:nvSpPr>
        <p:spPr>
          <a:xfrm>
            <a:off x="4903449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7" name="6 Rectángulo redondeado"/>
          <p:cNvSpPr/>
          <p:nvPr/>
        </p:nvSpPr>
        <p:spPr>
          <a:xfrm>
            <a:off x="4903449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4903449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9" name="8 Rectángulo redondeado"/>
          <p:cNvSpPr/>
          <p:nvPr/>
        </p:nvSpPr>
        <p:spPr>
          <a:xfrm>
            <a:off x="4903449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4903449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1" name="10 Rectángulo redondeado"/>
          <p:cNvSpPr/>
          <p:nvPr/>
        </p:nvSpPr>
        <p:spPr>
          <a:xfrm>
            <a:off x="4903449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5817849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5817849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5817849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5819686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10" idx="2"/>
            <a:endCxn id="11" idx="0"/>
          </p:cNvCxnSpPr>
          <p:nvPr/>
        </p:nvCxnSpPr>
        <p:spPr>
          <a:xfrm rot="5400000">
            <a:off x="5821024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25 Rectángulo redondeado"/>
          <p:cNvSpPr/>
          <p:nvPr/>
        </p:nvSpPr>
        <p:spPr>
          <a:xfrm>
            <a:off x="2209800" y="3609476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Nuevo Comportamiento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 31"/>
          <p:cNvGraphicFramePr/>
          <p:nvPr/>
        </p:nvGraphicFramePr>
        <p:xfrm>
          <a:off x="533400" y="1752600"/>
          <a:ext cx="4643462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Cuando todo comenzó… solo existía XPM…</a:t>
            </a:r>
            <a:endParaRPr lang="es-CO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05400" y="1828800"/>
            <a:ext cx="3113158" cy="197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8" name="7 Conector recto de flecha"/>
          <p:cNvCxnSpPr>
            <a:endCxn id="4" idx="1"/>
          </p:cNvCxnSpPr>
          <p:nvPr/>
        </p:nvCxnSpPr>
        <p:spPr>
          <a:xfrm flipV="1">
            <a:off x="3581400" y="2814634"/>
            <a:ext cx="1524000" cy="38576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25 Rectángulo redondeado"/>
          <p:cNvSpPr/>
          <p:nvPr/>
        </p:nvSpPr>
        <p:spPr>
          <a:xfrm>
            <a:off x="2209800" y="3609476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pic>
        <p:nvPicPr>
          <p:cNvPr id="22" name="Picture 3" descr="sour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29057">
            <a:off x="2465049" y="2819400"/>
            <a:ext cx="1557867" cy="1864657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advices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70</a:t>
            </a:fld>
            <a:endParaRPr lang="en-US" dirty="0"/>
          </a:p>
        </p:txBody>
      </p:sp>
      <p:sp>
        <p:nvSpPr>
          <p:cNvPr id="6" name="5 Rectángulo redondeado"/>
          <p:cNvSpPr/>
          <p:nvPr/>
        </p:nvSpPr>
        <p:spPr>
          <a:xfrm>
            <a:off x="4903449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7" name="6 Rectángulo redondeado"/>
          <p:cNvSpPr/>
          <p:nvPr/>
        </p:nvSpPr>
        <p:spPr>
          <a:xfrm>
            <a:off x="4903449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4903449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9" name="8 Rectángulo redondeado"/>
          <p:cNvSpPr/>
          <p:nvPr/>
        </p:nvSpPr>
        <p:spPr>
          <a:xfrm>
            <a:off x="4903449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4903449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1" name="10 Rectángulo redondeado"/>
          <p:cNvSpPr/>
          <p:nvPr/>
        </p:nvSpPr>
        <p:spPr>
          <a:xfrm>
            <a:off x="4903449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5817849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5817849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5817849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5819686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10" idx="2"/>
            <a:endCxn id="11" idx="0"/>
          </p:cNvCxnSpPr>
          <p:nvPr/>
        </p:nvCxnSpPr>
        <p:spPr>
          <a:xfrm rot="5400000">
            <a:off x="5821024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 rot="20040000">
            <a:off x="2606069" y="2939756"/>
            <a:ext cx="1251569" cy="162763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25 Rectángulo redondeado"/>
          <p:cNvSpPr/>
          <p:nvPr/>
        </p:nvSpPr>
        <p:spPr>
          <a:xfrm>
            <a:off x="2209800" y="3609476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pic>
        <p:nvPicPr>
          <p:cNvPr id="22" name="Picture 3" descr="sourc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029057">
            <a:off x="2465049" y="2819400"/>
            <a:ext cx="1557867" cy="1864657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advices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6" name="5 Rectángulo redondeado"/>
          <p:cNvSpPr/>
          <p:nvPr/>
        </p:nvSpPr>
        <p:spPr>
          <a:xfrm>
            <a:off x="4903449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7" name="6 Rectángulo redondeado"/>
          <p:cNvSpPr/>
          <p:nvPr/>
        </p:nvSpPr>
        <p:spPr>
          <a:xfrm>
            <a:off x="4903449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4903449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9" name="8 Rectángulo redondeado"/>
          <p:cNvSpPr/>
          <p:nvPr/>
        </p:nvSpPr>
        <p:spPr>
          <a:xfrm>
            <a:off x="4903449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4903449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1" name="10 Rectángulo redondeado"/>
          <p:cNvSpPr/>
          <p:nvPr/>
        </p:nvSpPr>
        <p:spPr>
          <a:xfrm>
            <a:off x="4903449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5817849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5817849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5817849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5819686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10" idx="2"/>
            <a:endCxn id="11" idx="0"/>
          </p:cNvCxnSpPr>
          <p:nvPr/>
        </p:nvCxnSpPr>
        <p:spPr>
          <a:xfrm rot="5400000">
            <a:off x="5821024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24 Rectángulo"/>
          <p:cNvSpPr/>
          <p:nvPr/>
        </p:nvSpPr>
        <p:spPr>
          <a:xfrm rot="20040000">
            <a:off x="2606069" y="2939756"/>
            <a:ext cx="1251569" cy="162763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8" name="17 CuadroTexto"/>
          <p:cNvSpPr txBox="1"/>
          <p:nvPr/>
        </p:nvSpPr>
        <p:spPr>
          <a:xfrm>
            <a:off x="2590800" y="3429000"/>
            <a:ext cx="13227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 smtClean="0">
                <a:solidFill>
                  <a:srgbClr val="FF0000"/>
                </a:solidFill>
              </a:rPr>
              <a:t>BPEL*</a:t>
            </a:r>
            <a:endParaRPr lang="es-CO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25 Rectángulo redondeado"/>
          <p:cNvSpPr/>
          <p:nvPr/>
        </p:nvSpPr>
        <p:spPr>
          <a:xfrm>
            <a:off x="2209800" y="3609476"/>
            <a:ext cx="2133600" cy="42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Nuevo Comportamiento Antes</a:t>
            </a:r>
            <a:endParaRPr lang="en-US" sz="1200" dirty="0" smtClean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advices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6" name="5 Rectángulo redondeado"/>
          <p:cNvSpPr/>
          <p:nvPr/>
        </p:nvSpPr>
        <p:spPr>
          <a:xfrm>
            <a:off x="4903449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7" name="6 Rectángulo redondeado"/>
          <p:cNvSpPr/>
          <p:nvPr/>
        </p:nvSpPr>
        <p:spPr>
          <a:xfrm>
            <a:off x="4903449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4903449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9" name="8 Rectángulo redondeado"/>
          <p:cNvSpPr/>
          <p:nvPr/>
        </p:nvSpPr>
        <p:spPr>
          <a:xfrm>
            <a:off x="4903449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4903449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1" name="10 Rectángulo redondeado"/>
          <p:cNvSpPr/>
          <p:nvPr/>
        </p:nvSpPr>
        <p:spPr>
          <a:xfrm>
            <a:off x="4903449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5817849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5817849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5817849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5819686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10" idx="2"/>
            <a:endCxn id="11" idx="0"/>
          </p:cNvCxnSpPr>
          <p:nvPr/>
        </p:nvCxnSpPr>
        <p:spPr>
          <a:xfrm rot="5400000">
            <a:off x="5821024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32 Conector recto de flecha"/>
          <p:cNvCxnSpPr>
            <a:stCxn id="26" idx="0"/>
          </p:cNvCxnSpPr>
          <p:nvPr/>
        </p:nvCxnSpPr>
        <p:spPr>
          <a:xfrm rot="5400000" flipH="1" flipV="1">
            <a:off x="4291263" y="1957137"/>
            <a:ext cx="637676" cy="266700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25 Rectángulo redondeado"/>
          <p:cNvSpPr/>
          <p:nvPr/>
        </p:nvSpPr>
        <p:spPr>
          <a:xfrm>
            <a:off x="2209800" y="4066676"/>
            <a:ext cx="2133600" cy="42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Nuevo Comportamiento Después</a:t>
            </a:r>
            <a:endParaRPr lang="en-US" sz="1200" dirty="0" smtClean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advices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6" name="5 Rectángulo redondeado"/>
          <p:cNvSpPr/>
          <p:nvPr/>
        </p:nvSpPr>
        <p:spPr>
          <a:xfrm>
            <a:off x="4903449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7" name="6 Rectángulo redondeado"/>
          <p:cNvSpPr/>
          <p:nvPr/>
        </p:nvSpPr>
        <p:spPr>
          <a:xfrm>
            <a:off x="4903449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4903449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9" name="8 Rectángulo redondeado"/>
          <p:cNvSpPr/>
          <p:nvPr/>
        </p:nvSpPr>
        <p:spPr>
          <a:xfrm>
            <a:off x="4903449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4903449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1" name="10 Rectángulo redondeado"/>
          <p:cNvSpPr/>
          <p:nvPr/>
        </p:nvSpPr>
        <p:spPr>
          <a:xfrm>
            <a:off x="4903449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5817849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5817849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5817849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5819686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10" idx="2"/>
            <a:endCxn id="11" idx="0"/>
          </p:cNvCxnSpPr>
          <p:nvPr/>
        </p:nvCxnSpPr>
        <p:spPr>
          <a:xfrm rot="5400000">
            <a:off x="5821024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32 Conector recto de flecha"/>
          <p:cNvCxnSpPr>
            <a:stCxn id="26" idx="0"/>
          </p:cNvCxnSpPr>
          <p:nvPr/>
        </p:nvCxnSpPr>
        <p:spPr>
          <a:xfrm rot="5400000" flipH="1" flipV="1">
            <a:off x="4291263" y="2414337"/>
            <a:ext cx="637676" cy="266700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advices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6" name="5 Rectángulo redondeado"/>
          <p:cNvSpPr/>
          <p:nvPr/>
        </p:nvSpPr>
        <p:spPr>
          <a:xfrm>
            <a:off x="4903449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7" name="6 Rectángulo redondeado"/>
          <p:cNvSpPr/>
          <p:nvPr/>
        </p:nvSpPr>
        <p:spPr>
          <a:xfrm>
            <a:off x="4903449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4903449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9" name="8 Rectángulo redondeado"/>
          <p:cNvSpPr/>
          <p:nvPr/>
        </p:nvSpPr>
        <p:spPr>
          <a:xfrm>
            <a:off x="4903449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4903449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1" name="10 Rectángulo redondeado"/>
          <p:cNvSpPr/>
          <p:nvPr/>
        </p:nvSpPr>
        <p:spPr>
          <a:xfrm>
            <a:off x="4903449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5817849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5817849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5817849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5819686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10" idx="2"/>
            <a:endCxn id="11" idx="0"/>
          </p:cNvCxnSpPr>
          <p:nvPr/>
        </p:nvCxnSpPr>
        <p:spPr>
          <a:xfrm rot="5400000">
            <a:off x="5821024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17 Multiplicar"/>
          <p:cNvSpPr/>
          <p:nvPr/>
        </p:nvSpPr>
        <p:spPr>
          <a:xfrm>
            <a:off x="4953000" y="2590800"/>
            <a:ext cx="2133600" cy="1295400"/>
          </a:xfrm>
          <a:prstGeom prst="mathMultiply">
            <a:avLst>
              <a:gd name="adj1" fmla="val 7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advices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6" name="5 Rectángulo redondeado"/>
          <p:cNvSpPr/>
          <p:nvPr/>
        </p:nvSpPr>
        <p:spPr>
          <a:xfrm>
            <a:off x="4903449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7" name="6 Rectángulo redondeado"/>
          <p:cNvSpPr/>
          <p:nvPr/>
        </p:nvSpPr>
        <p:spPr>
          <a:xfrm>
            <a:off x="4903449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4903449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9" name="8 Rectángulo redondeado"/>
          <p:cNvSpPr/>
          <p:nvPr/>
        </p:nvSpPr>
        <p:spPr>
          <a:xfrm>
            <a:off x="4903449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4903449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1" name="10 Rectángulo redondeado"/>
          <p:cNvSpPr/>
          <p:nvPr/>
        </p:nvSpPr>
        <p:spPr>
          <a:xfrm>
            <a:off x="4903449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5817849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5817849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5817849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5819686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10" idx="2"/>
            <a:endCxn id="11" idx="0"/>
          </p:cNvCxnSpPr>
          <p:nvPr/>
        </p:nvCxnSpPr>
        <p:spPr>
          <a:xfrm rot="5400000">
            <a:off x="5821024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17 Multiplicar"/>
          <p:cNvSpPr/>
          <p:nvPr/>
        </p:nvSpPr>
        <p:spPr>
          <a:xfrm>
            <a:off x="4953000" y="2590800"/>
            <a:ext cx="2133600" cy="1295400"/>
          </a:xfrm>
          <a:prstGeom prst="mathMultiply">
            <a:avLst>
              <a:gd name="adj1" fmla="val 7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6" name="25 Rectángulo redondeado"/>
          <p:cNvSpPr/>
          <p:nvPr/>
        </p:nvSpPr>
        <p:spPr>
          <a:xfrm>
            <a:off x="4876800" y="2971800"/>
            <a:ext cx="2209800" cy="42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Nuevo Comportamiento en vez de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advices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76</a:t>
            </a:fld>
            <a:endParaRPr lang="en-US" dirty="0"/>
          </a:p>
        </p:txBody>
      </p:sp>
      <p:sp>
        <p:nvSpPr>
          <p:cNvPr id="6" name="5 Rectángulo redondeado"/>
          <p:cNvSpPr/>
          <p:nvPr/>
        </p:nvSpPr>
        <p:spPr>
          <a:xfrm>
            <a:off x="2895600" y="2514600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7" name="6 Rectángulo redondeado"/>
          <p:cNvSpPr/>
          <p:nvPr/>
        </p:nvSpPr>
        <p:spPr>
          <a:xfrm>
            <a:off x="2895600" y="304799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2895600" y="358139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9" name="8 Rectángulo redondeado"/>
          <p:cNvSpPr/>
          <p:nvPr/>
        </p:nvSpPr>
        <p:spPr>
          <a:xfrm>
            <a:off x="2895600" y="4114799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2895600" y="476884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1" name="10 Rectángulo redondeado"/>
          <p:cNvSpPr/>
          <p:nvPr/>
        </p:nvSpPr>
        <p:spPr>
          <a:xfrm>
            <a:off x="2895600" y="529589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3810000" y="2895599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3810000" y="3428998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3810000" y="3962398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3811837" y="4618286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10" idx="2"/>
            <a:endCxn id="11" idx="0"/>
          </p:cNvCxnSpPr>
          <p:nvPr/>
        </p:nvCxnSpPr>
        <p:spPr>
          <a:xfrm rot="5400000">
            <a:off x="3813175" y="5146673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3124200"/>
            <a:ext cx="1684337" cy="1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Como en AspectJ… lenguaje de advices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6" name="5 Rectángulo redondeado"/>
          <p:cNvSpPr/>
          <p:nvPr/>
        </p:nvSpPr>
        <p:spPr>
          <a:xfrm>
            <a:off x="2895600" y="2514600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7" name="6 Rectángulo redondeado"/>
          <p:cNvSpPr/>
          <p:nvPr/>
        </p:nvSpPr>
        <p:spPr>
          <a:xfrm>
            <a:off x="2895600" y="304799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2895600" y="358139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9" name="8 Rectángulo redondeado"/>
          <p:cNvSpPr/>
          <p:nvPr/>
        </p:nvSpPr>
        <p:spPr>
          <a:xfrm>
            <a:off x="2895600" y="4114799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2895600" y="476884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1" name="10 Rectángulo redondeado"/>
          <p:cNvSpPr/>
          <p:nvPr/>
        </p:nvSpPr>
        <p:spPr>
          <a:xfrm>
            <a:off x="2895600" y="529589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3810000" y="2895599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3810000" y="3428998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3810000" y="3962398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3811837" y="4618286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10" idx="2"/>
            <a:endCxn id="11" idx="0"/>
          </p:cNvCxnSpPr>
          <p:nvPr/>
        </p:nvCxnSpPr>
        <p:spPr>
          <a:xfrm rot="5400000">
            <a:off x="3813175" y="5146673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3124200"/>
            <a:ext cx="1684337" cy="1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3" descr="sourc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29057">
            <a:off x="6629400" y="1519407"/>
            <a:ext cx="1557867" cy="1864657"/>
          </a:xfrm>
          <a:prstGeom prst="rect">
            <a:avLst/>
          </a:prstGeom>
        </p:spPr>
      </p:pic>
      <p:sp>
        <p:nvSpPr>
          <p:cNvPr id="19" name="18 Rectángulo"/>
          <p:cNvSpPr/>
          <p:nvPr/>
        </p:nvSpPr>
        <p:spPr>
          <a:xfrm rot="20040000">
            <a:off x="6770420" y="1639763"/>
            <a:ext cx="1251569" cy="162763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19 CuadroTexto"/>
          <p:cNvSpPr txBox="1"/>
          <p:nvPr/>
        </p:nvSpPr>
        <p:spPr>
          <a:xfrm>
            <a:off x="6920141" y="2158425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3200" dirty="0" smtClean="0">
                <a:solidFill>
                  <a:srgbClr val="FF0000"/>
                </a:solidFill>
              </a:rPr>
              <a:t>Java</a:t>
            </a:r>
            <a:endParaRPr lang="es-CO" sz="3200" dirty="0">
              <a:solidFill>
                <a:srgbClr val="FF0000"/>
              </a:solidFill>
            </a:endParaRPr>
          </a:p>
        </p:txBody>
      </p:sp>
      <p:cxnSp>
        <p:nvCxnSpPr>
          <p:cNvPr id="21" name="32 Conector recto de flecha"/>
          <p:cNvCxnSpPr>
            <a:stCxn id="20" idx="1"/>
          </p:cNvCxnSpPr>
          <p:nvPr/>
        </p:nvCxnSpPr>
        <p:spPr>
          <a:xfrm rot="10800000" flipV="1">
            <a:off x="4648201" y="2450812"/>
            <a:ext cx="2271941" cy="135918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5" name="4 Rectángulo redondeado"/>
          <p:cNvSpPr/>
          <p:nvPr/>
        </p:nvSpPr>
        <p:spPr>
          <a:xfrm>
            <a:off x="2209800" y="3609476"/>
            <a:ext cx="2133600" cy="42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Nuevo Comportamiento Antes</a:t>
            </a:r>
            <a:endParaRPr lang="en-US" sz="1200" dirty="0" smtClean="0"/>
          </a:p>
        </p:txBody>
      </p:sp>
      <p:sp>
        <p:nvSpPr>
          <p:cNvPr id="6" name="5 Rectángulo redondeado"/>
          <p:cNvSpPr/>
          <p:nvPr/>
        </p:nvSpPr>
        <p:spPr>
          <a:xfrm>
            <a:off x="4903449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7" name="6 Rectángulo redondeado"/>
          <p:cNvSpPr/>
          <p:nvPr/>
        </p:nvSpPr>
        <p:spPr>
          <a:xfrm>
            <a:off x="4903449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4903449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9" name="8 Rectángulo redondeado"/>
          <p:cNvSpPr/>
          <p:nvPr/>
        </p:nvSpPr>
        <p:spPr>
          <a:xfrm>
            <a:off x="4903449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4903449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1" name="10 Rectángulo redondeado"/>
          <p:cNvSpPr/>
          <p:nvPr/>
        </p:nvSpPr>
        <p:spPr>
          <a:xfrm>
            <a:off x="4903449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5817849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5817849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5817849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5819686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10" idx="2"/>
            <a:endCxn id="11" idx="0"/>
          </p:cNvCxnSpPr>
          <p:nvPr/>
        </p:nvCxnSpPr>
        <p:spPr>
          <a:xfrm rot="5400000">
            <a:off x="5821024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32 Conector recto de flecha"/>
          <p:cNvCxnSpPr>
            <a:stCxn id="5" idx="0"/>
          </p:cNvCxnSpPr>
          <p:nvPr/>
        </p:nvCxnSpPr>
        <p:spPr>
          <a:xfrm rot="5400000" flipH="1" flipV="1">
            <a:off x="4291263" y="1957137"/>
            <a:ext cx="637676" cy="266700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887663"/>
            <a:ext cx="5087301" cy="160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31"/>
          <p:cNvGraphicFramePr/>
          <p:nvPr/>
        </p:nvGraphicFramePr>
        <p:xfrm>
          <a:off x="533400" y="1752600"/>
          <a:ext cx="4643462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Cuando todo comenzó… solo existía XPM…</a:t>
            </a:r>
            <a:endParaRPr lang="es-CO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105400" y="1828800"/>
            <a:ext cx="3113158" cy="1971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3" name="12 Conector recto de flecha"/>
          <p:cNvCxnSpPr>
            <a:stCxn id="4" idx="2"/>
            <a:endCxn id="12" idx="3"/>
          </p:cNvCxnSpPr>
          <p:nvPr/>
        </p:nvCxnSpPr>
        <p:spPr>
          <a:xfrm rot="5400000">
            <a:off x="5401050" y="4604266"/>
            <a:ext cx="2064729" cy="45713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</a:t>
            </a:fld>
            <a:endParaRPr lang="en-US" dirty="0"/>
          </a:p>
        </p:txBody>
      </p:sp>
      <p:cxnSp>
        <p:nvCxnSpPr>
          <p:cNvPr id="14" name="7 Conector recto de flecha"/>
          <p:cNvCxnSpPr/>
          <p:nvPr/>
        </p:nvCxnSpPr>
        <p:spPr>
          <a:xfrm flipV="1">
            <a:off x="3581400" y="2814634"/>
            <a:ext cx="1524000" cy="38576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8"/>
          <a:srcRect l="26554"/>
          <a:stretch>
            <a:fillRect/>
          </a:stretch>
        </p:blipFill>
        <p:spPr bwMode="auto">
          <a:xfrm>
            <a:off x="2438400" y="5100992"/>
            <a:ext cx="3766448" cy="15284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897938"/>
            <a:ext cx="5105400" cy="220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5" name="4 Rectángulo redondeado"/>
          <p:cNvSpPr/>
          <p:nvPr/>
        </p:nvSpPr>
        <p:spPr>
          <a:xfrm>
            <a:off x="2209800" y="4066676"/>
            <a:ext cx="2133600" cy="42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Nuevo Comportamiento Después</a:t>
            </a:r>
            <a:endParaRPr lang="en-US" sz="1200" dirty="0" smtClean="0"/>
          </a:p>
        </p:txBody>
      </p:sp>
      <p:sp>
        <p:nvSpPr>
          <p:cNvPr id="6" name="5 Rectángulo redondeado"/>
          <p:cNvSpPr/>
          <p:nvPr/>
        </p:nvSpPr>
        <p:spPr>
          <a:xfrm>
            <a:off x="4903449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7" name="6 Rectángulo redondeado"/>
          <p:cNvSpPr/>
          <p:nvPr/>
        </p:nvSpPr>
        <p:spPr>
          <a:xfrm>
            <a:off x="4903449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8" name="7 Rectángulo redondeado"/>
          <p:cNvSpPr/>
          <p:nvPr/>
        </p:nvSpPr>
        <p:spPr>
          <a:xfrm>
            <a:off x="4903449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9" name="8 Rectángulo redondeado"/>
          <p:cNvSpPr/>
          <p:nvPr/>
        </p:nvSpPr>
        <p:spPr>
          <a:xfrm>
            <a:off x="4903449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10" name="9 Rectángulo redondeado"/>
          <p:cNvSpPr/>
          <p:nvPr/>
        </p:nvSpPr>
        <p:spPr>
          <a:xfrm>
            <a:off x="4903449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11" name="10 Rectángulo redondeado"/>
          <p:cNvSpPr/>
          <p:nvPr/>
        </p:nvSpPr>
        <p:spPr>
          <a:xfrm>
            <a:off x="4903449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12" name="11 Conector recto de flecha"/>
          <p:cNvCxnSpPr>
            <a:stCxn id="6" idx="2"/>
            <a:endCxn id="7" idx="0"/>
          </p:cNvCxnSpPr>
          <p:nvPr/>
        </p:nvCxnSpPr>
        <p:spPr>
          <a:xfrm rot="5400000">
            <a:off x="5817849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12 Conector recto de flecha"/>
          <p:cNvCxnSpPr>
            <a:stCxn id="7" idx="2"/>
            <a:endCxn id="8" idx="0"/>
          </p:cNvCxnSpPr>
          <p:nvPr/>
        </p:nvCxnSpPr>
        <p:spPr>
          <a:xfrm rot="5400000">
            <a:off x="5817849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13 Conector recto de flecha"/>
          <p:cNvCxnSpPr>
            <a:stCxn id="8" idx="2"/>
            <a:endCxn id="9" idx="0"/>
          </p:cNvCxnSpPr>
          <p:nvPr/>
        </p:nvCxnSpPr>
        <p:spPr>
          <a:xfrm rot="5400000">
            <a:off x="5817849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14 Conector recto de flecha"/>
          <p:cNvCxnSpPr>
            <a:stCxn id="9" idx="2"/>
            <a:endCxn id="10" idx="0"/>
          </p:cNvCxnSpPr>
          <p:nvPr/>
        </p:nvCxnSpPr>
        <p:spPr>
          <a:xfrm rot="5400000">
            <a:off x="5819686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15 Conector recto de flecha"/>
          <p:cNvCxnSpPr>
            <a:stCxn id="10" idx="2"/>
            <a:endCxn id="11" idx="0"/>
          </p:cNvCxnSpPr>
          <p:nvPr/>
        </p:nvCxnSpPr>
        <p:spPr>
          <a:xfrm rot="5400000">
            <a:off x="5821024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32 Conector recto de flecha"/>
          <p:cNvCxnSpPr>
            <a:stCxn id="5" idx="0"/>
          </p:cNvCxnSpPr>
          <p:nvPr/>
        </p:nvCxnSpPr>
        <p:spPr>
          <a:xfrm rot="5400000" flipH="1" flipV="1">
            <a:off x="4291263" y="2414337"/>
            <a:ext cx="637676" cy="266700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887663"/>
            <a:ext cx="5087301" cy="160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362200"/>
            <a:ext cx="5076968" cy="2109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18" name="17 Rectángulo redondeado"/>
          <p:cNvSpPr/>
          <p:nvPr/>
        </p:nvSpPr>
        <p:spPr>
          <a:xfrm>
            <a:off x="3455649" y="25527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19" name="18 Rectángulo redondeado"/>
          <p:cNvSpPr/>
          <p:nvPr/>
        </p:nvSpPr>
        <p:spPr>
          <a:xfrm>
            <a:off x="3455649" y="30861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20" name="19 Rectángulo redondeado"/>
          <p:cNvSpPr/>
          <p:nvPr/>
        </p:nvSpPr>
        <p:spPr>
          <a:xfrm>
            <a:off x="3455649" y="3619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21" name="20 Rectángulo redondeado"/>
          <p:cNvSpPr/>
          <p:nvPr/>
        </p:nvSpPr>
        <p:spPr>
          <a:xfrm>
            <a:off x="3455649" y="41529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22" name="21 Rectángulo redondeado"/>
          <p:cNvSpPr/>
          <p:nvPr/>
        </p:nvSpPr>
        <p:spPr>
          <a:xfrm>
            <a:off x="3455649" y="480695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23" name="22 Rectángulo redondeado"/>
          <p:cNvSpPr/>
          <p:nvPr/>
        </p:nvSpPr>
        <p:spPr>
          <a:xfrm>
            <a:off x="3455649" y="53340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24" name="23 Conector recto de flecha"/>
          <p:cNvCxnSpPr>
            <a:stCxn id="18" idx="2"/>
            <a:endCxn id="19" idx="0"/>
          </p:cNvCxnSpPr>
          <p:nvPr/>
        </p:nvCxnSpPr>
        <p:spPr>
          <a:xfrm rot="5400000">
            <a:off x="4370049" y="2933701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24 Conector recto de flecha"/>
          <p:cNvCxnSpPr>
            <a:stCxn id="19" idx="2"/>
            <a:endCxn id="20" idx="0"/>
          </p:cNvCxnSpPr>
          <p:nvPr/>
        </p:nvCxnSpPr>
        <p:spPr>
          <a:xfrm rot="5400000">
            <a:off x="4370049" y="34671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25 Conector recto de flecha"/>
          <p:cNvCxnSpPr>
            <a:stCxn id="20" idx="2"/>
            <a:endCxn id="21" idx="0"/>
          </p:cNvCxnSpPr>
          <p:nvPr/>
        </p:nvCxnSpPr>
        <p:spPr>
          <a:xfrm rot="5400000">
            <a:off x="4370049" y="4000500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26 Conector recto de flecha"/>
          <p:cNvCxnSpPr>
            <a:stCxn id="21" idx="2"/>
            <a:endCxn id="22" idx="0"/>
          </p:cNvCxnSpPr>
          <p:nvPr/>
        </p:nvCxnSpPr>
        <p:spPr>
          <a:xfrm rot="5400000">
            <a:off x="4371886" y="4656388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27 Conector recto de flecha"/>
          <p:cNvCxnSpPr>
            <a:stCxn id="22" idx="2"/>
            <a:endCxn id="23" idx="0"/>
          </p:cNvCxnSpPr>
          <p:nvPr/>
        </p:nvCxnSpPr>
        <p:spPr>
          <a:xfrm rot="5400000">
            <a:off x="4373224" y="5184775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28 Multiplicar"/>
          <p:cNvSpPr/>
          <p:nvPr/>
        </p:nvSpPr>
        <p:spPr>
          <a:xfrm>
            <a:off x="3505200" y="2590800"/>
            <a:ext cx="2133600" cy="1295400"/>
          </a:xfrm>
          <a:prstGeom prst="mathMultiply">
            <a:avLst>
              <a:gd name="adj1" fmla="val 783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29 Rectángulo redondeado"/>
          <p:cNvSpPr/>
          <p:nvPr/>
        </p:nvSpPr>
        <p:spPr>
          <a:xfrm>
            <a:off x="3429000" y="2971800"/>
            <a:ext cx="2209800" cy="4291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Nuevo Comportamiento en vez de</a:t>
            </a:r>
            <a:endParaRPr lang="en-US" sz="1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887663"/>
            <a:ext cx="5087301" cy="160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86</a:t>
            </a:fld>
            <a:endParaRPr 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6488" y="2921774"/>
            <a:ext cx="5091112" cy="279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17" name="16 Rectángulo redondeado"/>
          <p:cNvSpPr/>
          <p:nvPr/>
        </p:nvSpPr>
        <p:spPr>
          <a:xfrm>
            <a:off x="2895600" y="2514600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31" name="30 Rectángulo redondeado"/>
          <p:cNvSpPr/>
          <p:nvPr/>
        </p:nvSpPr>
        <p:spPr>
          <a:xfrm>
            <a:off x="2895600" y="304799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32" name="31 Rectángulo redondeado"/>
          <p:cNvSpPr/>
          <p:nvPr/>
        </p:nvSpPr>
        <p:spPr>
          <a:xfrm>
            <a:off x="2895600" y="358139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33" name="32 Rectángulo redondeado"/>
          <p:cNvSpPr/>
          <p:nvPr/>
        </p:nvSpPr>
        <p:spPr>
          <a:xfrm>
            <a:off x="2895600" y="4114799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34" name="33 Rectángulo redondeado"/>
          <p:cNvSpPr/>
          <p:nvPr/>
        </p:nvSpPr>
        <p:spPr>
          <a:xfrm>
            <a:off x="2895600" y="476884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35" name="34 Rectángulo redondeado"/>
          <p:cNvSpPr/>
          <p:nvPr/>
        </p:nvSpPr>
        <p:spPr>
          <a:xfrm>
            <a:off x="2895600" y="5295899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36" name="35 Conector recto de flecha"/>
          <p:cNvCxnSpPr>
            <a:stCxn id="17" idx="2"/>
            <a:endCxn id="31" idx="0"/>
          </p:cNvCxnSpPr>
          <p:nvPr/>
        </p:nvCxnSpPr>
        <p:spPr>
          <a:xfrm rot="5400000">
            <a:off x="3810000" y="2895599"/>
            <a:ext cx="304800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36 Conector recto de flecha"/>
          <p:cNvCxnSpPr>
            <a:stCxn id="31" idx="2"/>
            <a:endCxn id="32" idx="0"/>
          </p:cNvCxnSpPr>
          <p:nvPr/>
        </p:nvCxnSpPr>
        <p:spPr>
          <a:xfrm rot="5400000">
            <a:off x="3810000" y="3428998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37 Conector recto de flecha"/>
          <p:cNvCxnSpPr>
            <a:stCxn id="32" idx="2"/>
            <a:endCxn id="33" idx="0"/>
          </p:cNvCxnSpPr>
          <p:nvPr/>
        </p:nvCxnSpPr>
        <p:spPr>
          <a:xfrm rot="5400000">
            <a:off x="3810000" y="3962398"/>
            <a:ext cx="30480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38 Conector recto de flecha"/>
          <p:cNvCxnSpPr>
            <a:stCxn id="33" idx="2"/>
            <a:endCxn id="34" idx="0"/>
          </p:cNvCxnSpPr>
          <p:nvPr/>
        </p:nvCxnSpPr>
        <p:spPr>
          <a:xfrm rot="5400000">
            <a:off x="3811837" y="4618286"/>
            <a:ext cx="301126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39 Conector recto de flecha"/>
          <p:cNvCxnSpPr>
            <a:stCxn id="34" idx="2"/>
            <a:endCxn id="35" idx="0"/>
          </p:cNvCxnSpPr>
          <p:nvPr/>
        </p:nvCxnSpPr>
        <p:spPr>
          <a:xfrm rot="5400000">
            <a:off x="3813175" y="5146673"/>
            <a:ext cx="298451" cy="15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3124200"/>
            <a:ext cx="1684337" cy="168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887663"/>
            <a:ext cx="5087301" cy="160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Tejido entre aspectos y los elementos de Caffeine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897938"/>
            <a:ext cx="5105400" cy="2207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Objetos Abiertos</a:t>
            </a:r>
            <a:endParaRPr lang="es-CO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738" y="2286000"/>
            <a:ext cx="8196262" cy="24428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</a:t>
            </a:fld>
            <a:endParaRPr 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Nuevo problema… interferencia entre aspectos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5" name="34 Rectángulo redondeado"/>
          <p:cNvSpPr/>
          <p:nvPr/>
        </p:nvSpPr>
        <p:spPr>
          <a:xfrm>
            <a:off x="4495800" y="2324102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36" name="35 Rectángulo redondeado"/>
          <p:cNvSpPr/>
          <p:nvPr/>
        </p:nvSpPr>
        <p:spPr>
          <a:xfrm>
            <a:off x="4495800" y="28575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37" name="36 Rectángulo redondeado"/>
          <p:cNvSpPr/>
          <p:nvPr/>
        </p:nvSpPr>
        <p:spPr>
          <a:xfrm>
            <a:off x="4495800" y="3390901"/>
            <a:ext cx="2133600" cy="2285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38" name="37 Rectángulo redondeado"/>
          <p:cNvSpPr/>
          <p:nvPr/>
        </p:nvSpPr>
        <p:spPr>
          <a:xfrm>
            <a:off x="4495800" y="3924301"/>
            <a:ext cx="21336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39" name="38 Rectángulo redondeado"/>
          <p:cNvSpPr/>
          <p:nvPr/>
        </p:nvSpPr>
        <p:spPr>
          <a:xfrm>
            <a:off x="4495800" y="457835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40" name="39 Rectángulo redondeado"/>
          <p:cNvSpPr/>
          <p:nvPr/>
        </p:nvSpPr>
        <p:spPr>
          <a:xfrm>
            <a:off x="4495800" y="5105401"/>
            <a:ext cx="2133600" cy="228599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41" name="40 Conector recto de flecha"/>
          <p:cNvCxnSpPr>
            <a:stCxn id="35" idx="2"/>
            <a:endCxn id="36" idx="0"/>
          </p:cNvCxnSpPr>
          <p:nvPr/>
        </p:nvCxnSpPr>
        <p:spPr>
          <a:xfrm rot="5400000">
            <a:off x="5410200" y="2705101"/>
            <a:ext cx="3048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41 Conector recto de flecha"/>
          <p:cNvCxnSpPr>
            <a:stCxn id="36" idx="2"/>
            <a:endCxn id="37" idx="0"/>
          </p:cNvCxnSpPr>
          <p:nvPr/>
        </p:nvCxnSpPr>
        <p:spPr>
          <a:xfrm rot="5400000">
            <a:off x="5410200" y="32385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42 Conector recto de flecha"/>
          <p:cNvCxnSpPr>
            <a:stCxn id="37" idx="2"/>
            <a:endCxn id="38" idx="0"/>
          </p:cNvCxnSpPr>
          <p:nvPr/>
        </p:nvCxnSpPr>
        <p:spPr>
          <a:xfrm rot="5400000">
            <a:off x="5410200" y="3771900"/>
            <a:ext cx="30480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43 Conector recto de flecha"/>
          <p:cNvCxnSpPr>
            <a:stCxn id="38" idx="2"/>
            <a:endCxn id="39" idx="0"/>
          </p:cNvCxnSpPr>
          <p:nvPr/>
        </p:nvCxnSpPr>
        <p:spPr>
          <a:xfrm rot="5400000">
            <a:off x="5412037" y="4427788"/>
            <a:ext cx="301126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44 Conector recto de flecha"/>
          <p:cNvCxnSpPr>
            <a:stCxn id="39" idx="2"/>
            <a:endCxn id="40" idx="0"/>
          </p:cNvCxnSpPr>
          <p:nvPr/>
        </p:nvCxnSpPr>
        <p:spPr>
          <a:xfrm rot="5400000">
            <a:off x="5413375" y="4956175"/>
            <a:ext cx="298451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6" name="45 Grupo"/>
          <p:cNvGrpSpPr/>
          <p:nvPr/>
        </p:nvGrpSpPr>
        <p:grpSpPr>
          <a:xfrm>
            <a:off x="1981200" y="3467101"/>
            <a:ext cx="2133600" cy="228600"/>
            <a:chOff x="228600" y="1905000"/>
            <a:chExt cx="2133600" cy="228600"/>
          </a:xfrm>
        </p:grpSpPr>
        <p:sp>
          <p:nvSpPr>
            <p:cNvPr id="47" name="46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Invocar Servicio de Recaudo</a:t>
              </a:r>
              <a:endParaRPr lang="es-CO" sz="1200" dirty="0"/>
            </a:p>
          </p:txBody>
        </p:sp>
        <p:sp>
          <p:nvSpPr>
            <p:cNvPr id="48" name="47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cxnSp>
        <p:nvCxnSpPr>
          <p:cNvPr id="49" name="32 Conector recto de flecha"/>
          <p:cNvCxnSpPr/>
          <p:nvPr/>
        </p:nvCxnSpPr>
        <p:spPr>
          <a:xfrm flipV="1">
            <a:off x="4114800" y="3238501"/>
            <a:ext cx="1447800" cy="342900"/>
          </a:xfrm>
          <a:prstGeom prst="bentConnector3">
            <a:avLst>
              <a:gd name="adj1" fmla="val 18821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33 Conector recto de flecha"/>
          <p:cNvCxnSpPr/>
          <p:nvPr/>
        </p:nvCxnSpPr>
        <p:spPr>
          <a:xfrm>
            <a:off x="4114800" y="3581401"/>
            <a:ext cx="1447800" cy="190500"/>
          </a:xfrm>
          <a:prstGeom prst="bentConnector3">
            <a:avLst>
              <a:gd name="adj1" fmla="val 19620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Nuevo problema… interferencia entre aspectos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20" name="19 Rectángulo redondeado"/>
          <p:cNvSpPr/>
          <p:nvPr/>
        </p:nvSpPr>
        <p:spPr>
          <a:xfrm>
            <a:off x="5791200" y="3200401"/>
            <a:ext cx="1676400" cy="24384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1" name="20 Rectángulo redondeado"/>
          <p:cNvSpPr/>
          <p:nvPr/>
        </p:nvSpPr>
        <p:spPr>
          <a:xfrm>
            <a:off x="5867400" y="4953001"/>
            <a:ext cx="1524000" cy="35292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22" name="21 Rectángulo redondeado"/>
          <p:cNvSpPr/>
          <p:nvPr/>
        </p:nvSpPr>
        <p:spPr>
          <a:xfrm>
            <a:off x="2057400" y="3200401"/>
            <a:ext cx="1676400" cy="23622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3" name="22 Rectángulo redondeado"/>
          <p:cNvSpPr/>
          <p:nvPr/>
        </p:nvSpPr>
        <p:spPr>
          <a:xfrm>
            <a:off x="4073325" y="1828801"/>
            <a:ext cx="1371600" cy="3809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Recibir Fragmento </a:t>
            </a:r>
            <a:endParaRPr lang="en-US" sz="1200" dirty="0" smtClean="0"/>
          </a:p>
        </p:txBody>
      </p:sp>
      <p:sp>
        <p:nvSpPr>
          <p:cNvPr id="24" name="23 Rectángulo redondeado"/>
          <p:cNvSpPr/>
          <p:nvPr/>
        </p:nvSpPr>
        <p:spPr>
          <a:xfrm>
            <a:off x="4225725" y="2438400"/>
            <a:ext cx="1066800" cy="5334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Analizar</a:t>
            </a:r>
            <a:r>
              <a:rPr lang="en-US" sz="1200" dirty="0" smtClean="0"/>
              <a:t> </a:t>
            </a:r>
            <a:r>
              <a:rPr lang="es-CO" sz="1200" dirty="0" smtClean="0"/>
              <a:t>Fragmento</a:t>
            </a:r>
          </a:p>
        </p:txBody>
      </p:sp>
      <p:sp>
        <p:nvSpPr>
          <p:cNvPr id="25" name="24 Rectángulo redondeado"/>
          <p:cNvSpPr/>
          <p:nvPr/>
        </p:nvSpPr>
        <p:spPr>
          <a:xfrm>
            <a:off x="4038600" y="3276602"/>
            <a:ext cx="1447800" cy="533399"/>
          </a:xfrm>
          <a:prstGeom prst="roundRect">
            <a:avLst/>
          </a:prstGeom>
        </p:spPr>
        <p:style>
          <a:lnRef idx="1">
            <a:schemeClr val="dk1"/>
          </a:lnRef>
          <a:fillRef idx="1003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26" name="25 Rectángulo redondeado"/>
          <p:cNvSpPr/>
          <p:nvPr/>
        </p:nvSpPr>
        <p:spPr>
          <a:xfrm>
            <a:off x="4038600" y="4447676"/>
            <a:ext cx="1447800" cy="581525"/>
          </a:xfrm>
          <a:prstGeom prst="roundRect">
            <a:avLst/>
          </a:prstGeom>
        </p:spPr>
        <p:style>
          <a:lnRef idx="1">
            <a:schemeClr val="dk1"/>
          </a:lnRef>
          <a:fillRef idx="1003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</a:t>
            </a:r>
            <a:r>
              <a:rPr lang="en-US" sz="1200" dirty="0" smtClean="0"/>
              <a:t> en Amazon.com</a:t>
            </a:r>
          </a:p>
        </p:txBody>
      </p:sp>
      <p:sp>
        <p:nvSpPr>
          <p:cNvPr id="27" name="26 Rectángulo redondeado"/>
          <p:cNvSpPr/>
          <p:nvPr/>
        </p:nvSpPr>
        <p:spPr>
          <a:xfrm>
            <a:off x="4038600" y="5562601"/>
            <a:ext cx="1447800" cy="4571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Consolidar Información</a:t>
            </a:r>
            <a:endParaRPr lang="en-US" sz="1200" dirty="0" smtClean="0"/>
          </a:p>
        </p:txBody>
      </p:sp>
      <p:sp>
        <p:nvSpPr>
          <p:cNvPr id="28" name="27 Rectángulo redondeado"/>
          <p:cNvSpPr/>
          <p:nvPr/>
        </p:nvSpPr>
        <p:spPr>
          <a:xfrm>
            <a:off x="4235375" y="6172201"/>
            <a:ext cx="1066800" cy="3809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Retornar Información</a:t>
            </a:r>
            <a:endParaRPr lang="en-US" sz="1200" dirty="0" smtClean="0"/>
          </a:p>
        </p:txBody>
      </p:sp>
      <p:cxnSp>
        <p:nvCxnSpPr>
          <p:cNvPr id="29" name="28 Conector recto de flecha"/>
          <p:cNvCxnSpPr>
            <a:endCxn id="56" idx="0"/>
          </p:cNvCxnSpPr>
          <p:nvPr/>
        </p:nvCxnSpPr>
        <p:spPr>
          <a:xfrm rot="5400000">
            <a:off x="2742928" y="3806899"/>
            <a:ext cx="304800" cy="6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29 Conector recto de flecha"/>
          <p:cNvCxnSpPr>
            <a:stCxn id="24" idx="2"/>
            <a:endCxn id="25" idx="0"/>
          </p:cNvCxnSpPr>
          <p:nvPr/>
        </p:nvCxnSpPr>
        <p:spPr>
          <a:xfrm rot="16200000" flipH="1">
            <a:off x="4608411" y="3122513"/>
            <a:ext cx="304802" cy="33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>
            <a:stCxn id="25" idx="2"/>
            <a:endCxn id="26" idx="0"/>
          </p:cNvCxnSpPr>
          <p:nvPr/>
        </p:nvCxnSpPr>
        <p:spPr>
          <a:xfrm rot="5400000">
            <a:off x="4443663" y="4128838"/>
            <a:ext cx="637675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31 Conector recto de flecha"/>
          <p:cNvCxnSpPr>
            <a:stCxn id="26" idx="2"/>
            <a:endCxn id="27" idx="0"/>
          </p:cNvCxnSpPr>
          <p:nvPr/>
        </p:nvCxnSpPr>
        <p:spPr>
          <a:xfrm rot="5400000">
            <a:off x="4495800" y="5295901"/>
            <a:ext cx="5334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>
            <a:stCxn id="27" idx="2"/>
            <a:endCxn id="28" idx="0"/>
          </p:cNvCxnSpPr>
          <p:nvPr/>
        </p:nvCxnSpPr>
        <p:spPr>
          <a:xfrm rot="16200000" flipH="1">
            <a:off x="4689437" y="6092862"/>
            <a:ext cx="152401" cy="62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4" name="37 Grupo"/>
          <p:cNvGrpSpPr/>
          <p:nvPr/>
        </p:nvGrpSpPr>
        <p:grpSpPr>
          <a:xfrm>
            <a:off x="2116110" y="3429001"/>
            <a:ext cx="1564640" cy="228600"/>
            <a:chOff x="228600" y="1905000"/>
            <a:chExt cx="2133600" cy="228600"/>
          </a:xfrm>
        </p:grpSpPr>
        <p:sp>
          <p:nvSpPr>
            <p:cNvPr id="46" name="45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Verificar Ubicación</a:t>
              </a:r>
              <a:endParaRPr lang="es-CO" sz="1200" dirty="0"/>
            </a:p>
          </p:txBody>
        </p:sp>
        <p:sp>
          <p:nvSpPr>
            <p:cNvPr id="51" name="50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cxnSp>
        <p:nvCxnSpPr>
          <p:cNvPr id="52" name="32 Conector recto de flecha"/>
          <p:cNvCxnSpPr>
            <a:stCxn id="22" idx="0"/>
          </p:cNvCxnSpPr>
          <p:nvPr/>
        </p:nvCxnSpPr>
        <p:spPr>
          <a:xfrm rot="5400000" flipH="1" flipV="1">
            <a:off x="3771900" y="2247901"/>
            <a:ext cx="76200" cy="1828800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33 Conector recto de flecha"/>
          <p:cNvCxnSpPr>
            <a:stCxn id="22" idx="2"/>
          </p:cNvCxnSpPr>
          <p:nvPr/>
        </p:nvCxnSpPr>
        <p:spPr>
          <a:xfrm rot="5400000" flipH="1" flipV="1">
            <a:off x="3009900" y="3848101"/>
            <a:ext cx="1600200" cy="1828800"/>
          </a:xfrm>
          <a:prstGeom prst="bentConnector4">
            <a:avLst>
              <a:gd name="adj1" fmla="val -14286"/>
              <a:gd name="adj2" fmla="val 54563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53 Rectángulo redondeado"/>
          <p:cNvSpPr/>
          <p:nvPr/>
        </p:nvSpPr>
        <p:spPr>
          <a:xfrm>
            <a:off x="2116110" y="4953002"/>
            <a:ext cx="1564640" cy="38099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sz="1200" dirty="0" smtClean="0"/>
              <a:t>Buscar Canción en iTunes</a:t>
            </a:r>
            <a:endParaRPr lang="es-CO" sz="1200" dirty="0"/>
          </a:p>
        </p:txBody>
      </p:sp>
      <p:sp>
        <p:nvSpPr>
          <p:cNvPr id="55" name="54 Rectángulo redondeado"/>
          <p:cNvSpPr/>
          <p:nvPr/>
        </p:nvSpPr>
        <p:spPr>
          <a:xfrm>
            <a:off x="2116110" y="4953001"/>
            <a:ext cx="1564640" cy="3810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56" name="55 Rombo"/>
          <p:cNvSpPr/>
          <p:nvPr/>
        </p:nvSpPr>
        <p:spPr>
          <a:xfrm>
            <a:off x="2701725" y="3962401"/>
            <a:ext cx="381000" cy="3048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?</a:t>
            </a:r>
            <a:endParaRPr lang="es-CO" dirty="0"/>
          </a:p>
        </p:txBody>
      </p:sp>
      <p:cxnSp>
        <p:nvCxnSpPr>
          <p:cNvPr id="57" name="56 Conector recto de flecha"/>
          <p:cNvCxnSpPr>
            <a:stCxn id="56" idx="2"/>
            <a:endCxn id="55" idx="0"/>
          </p:cNvCxnSpPr>
          <p:nvPr/>
        </p:nvCxnSpPr>
        <p:spPr>
          <a:xfrm rot="16200000" flipH="1">
            <a:off x="2552427" y="4606998"/>
            <a:ext cx="685800" cy="62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57 CuadroTexto"/>
          <p:cNvSpPr txBox="1"/>
          <p:nvPr/>
        </p:nvSpPr>
        <p:spPr>
          <a:xfrm>
            <a:off x="2118210" y="4343401"/>
            <a:ext cx="80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/>
              <a:t>Ubicación</a:t>
            </a:r>
            <a:br>
              <a:rPr lang="es-CO" sz="1200" dirty="0" smtClean="0"/>
            </a:br>
            <a:r>
              <a:rPr lang="es-CO" sz="1200" dirty="0" smtClean="0"/>
              <a:t>Válida</a:t>
            </a:r>
            <a:endParaRPr lang="es-CO" sz="1200" dirty="0"/>
          </a:p>
        </p:txBody>
      </p:sp>
      <p:cxnSp>
        <p:nvCxnSpPr>
          <p:cNvPr id="59" name="58 Conector recto de flecha"/>
          <p:cNvCxnSpPr>
            <a:endCxn id="64" idx="0"/>
          </p:cNvCxnSpPr>
          <p:nvPr/>
        </p:nvCxnSpPr>
        <p:spPr>
          <a:xfrm rot="16200000" flipH="1">
            <a:off x="6516787" y="3846413"/>
            <a:ext cx="228600" cy="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0" name="37 Grupo"/>
          <p:cNvGrpSpPr/>
          <p:nvPr/>
        </p:nvGrpSpPr>
        <p:grpSpPr>
          <a:xfrm>
            <a:off x="5867400" y="3429001"/>
            <a:ext cx="1524000" cy="304800"/>
            <a:chOff x="228600" y="1905000"/>
            <a:chExt cx="2133600" cy="228600"/>
          </a:xfrm>
        </p:grpSpPr>
        <p:sp>
          <p:nvSpPr>
            <p:cNvPr id="61" name="60 Rectángulo redondeado"/>
            <p:cNvSpPr/>
            <p:nvPr/>
          </p:nvSpPr>
          <p:spPr>
            <a:xfrm>
              <a:off x="228600" y="1905000"/>
              <a:ext cx="2133600" cy="228599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200" dirty="0" smtClean="0"/>
                <a:t>Verificar Ubicación</a:t>
              </a:r>
              <a:endParaRPr lang="es-CO" sz="1200" dirty="0"/>
            </a:p>
          </p:txBody>
        </p:sp>
        <p:sp>
          <p:nvSpPr>
            <p:cNvPr id="62" name="61 Rectángulo redondeado"/>
            <p:cNvSpPr/>
            <p:nvPr/>
          </p:nvSpPr>
          <p:spPr>
            <a:xfrm>
              <a:off x="228600" y="1905000"/>
              <a:ext cx="2133600" cy="228600"/>
            </a:xfrm>
            <a:prstGeom prst="roundRect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s-CO" sz="1200" dirty="0"/>
            </a:p>
          </p:txBody>
        </p:sp>
      </p:grpSp>
      <p:sp>
        <p:nvSpPr>
          <p:cNvPr id="63" name="62 Rectángulo redondeado"/>
          <p:cNvSpPr/>
          <p:nvPr/>
        </p:nvSpPr>
        <p:spPr>
          <a:xfrm>
            <a:off x="5867400" y="4953001"/>
            <a:ext cx="1524000" cy="381000"/>
          </a:xfrm>
          <a:prstGeom prst="round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 sz="1200" dirty="0"/>
          </a:p>
        </p:txBody>
      </p:sp>
      <p:sp>
        <p:nvSpPr>
          <p:cNvPr id="64" name="63 Rombo"/>
          <p:cNvSpPr/>
          <p:nvPr/>
        </p:nvSpPr>
        <p:spPr>
          <a:xfrm>
            <a:off x="6442275" y="3962401"/>
            <a:ext cx="381000" cy="304800"/>
          </a:xfrm>
          <a:prstGeom prst="diamon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O" dirty="0" smtClean="0"/>
              <a:t>?</a:t>
            </a:r>
            <a:endParaRPr lang="es-CO" dirty="0"/>
          </a:p>
        </p:txBody>
      </p:sp>
      <p:cxnSp>
        <p:nvCxnSpPr>
          <p:cNvPr id="65" name="64 Conector recto de flecha"/>
          <p:cNvCxnSpPr>
            <a:stCxn id="64" idx="2"/>
            <a:endCxn id="63" idx="0"/>
          </p:cNvCxnSpPr>
          <p:nvPr/>
        </p:nvCxnSpPr>
        <p:spPr>
          <a:xfrm rot="5400000">
            <a:off x="6288188" y="4608414"/>
            <a:ext cx="685800" cy="33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65 CuadroTexto"/>
          <p:cNvSpPr txBox="1"/>
          <p:nvPr/>
        </p:nvSpPr>
        <p:spPr>
          <a:xfrm>
            <a:off x="6587925" y="4343401"/>
            <a:ext cx="800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1200" dirty="0" smtClean="0"/>
              <a:t>Ubicación</a:t>
            </a:r>
            <a:br>
              <a:rPr lang="es-CO" sz="1200" dirty="0" smtClean="0"/>
            </a:br>
            <a:r>
              <a:rPr lang="es-CO" sz="1200" dirty="0" smtClean="0"/>
              <a:t>Válida</a:t>
            </a:r>
            <a:endParaRPr lang="es-CO" sz="1200" dirty="0"/>
          </a:p>
        </p:txBody>
      </p:sp>
      <p:cxnSp>
        <p:nvCxnSpPr>
          <p:cNvPr id="67" name="32 Conector recto de flecha"/>
          <p:cNvCxnSpPr>
            <a:stCxn id="20" idx="0"/>
          </p:cNvCxnSpPr>
          <p:nvPr/>
        </p:nvCxnSpPr>
        <p:spPr>
          <a:xfrm rot="16200000" flipH="1" flipV="1">
            <a:off x="5143500" y="2781301"/>
            <a:ext cx="1066800" cy="1905000"/>
          </a:xfrm>
          <a:prstGeom prst="bentConnector4">
            <a:avLst>
              <a:gd name="adj1" fmla="val -21429"/>
              <a:gd name="adj2" fmla="val 51949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33 Conector recto de flecha"/>
          <p:cNvCxnSpPr>
            <a:stCxn id="20" idx="2"/>
          </p:cNvCxnSpPr>
          <p:nvPr/>
        </p:nvCxnSpPr>
        <p:spPr>
          <a:xfrm rot="5400000" flipH="1">
            <a:off x="5448300" y="4457701"/>
            <a:ext cx="457200" cy="1905000"/>
          </a:xfrm>
          <a:prstGeom prst="bentConnector4">
            <a:avLst>
              <a:gd name="adj1" fmla="val -50000"/>
              <a:gd name="adj2" fmla="val 50734"/>
            </a:avLst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68 Conector recto de flecha"/>
          <p:cNvCxnSpPr>
            <a:stCxn id="23" idx="2"/>
            <a:endCxn id="24" idx="0"/>
          </p:cNvCxnSpPr>
          <p:nvPr/>
        </p:nvCxnSpPr>
        <p:spPr>
          <a:xfrm rot="5400000">
            <a:off x="4644825" y="2324100"/>
            <a:ext cx="228600" cy="1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Solución propuesta… definición extra de comportamiento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3"/>
          <a:srcRect r="39603"/>
          <a:stretch>
            <a:fillRect/>
          </a:stretch>
        </p:blipFill>
        <p:spPr bwMode="auto">
          <a:xfrm>
            <a:off x="1830388" y="2135188"/>
            <a:ext cx="5408612" cy="391036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Solución propuesta… crear un grafo dirigido de advices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2334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157412"/>
            <a:ext cx="4114800" cy="332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r="39603"/>
          <a:stretch>
            <a:fillRect/>
          </a:stretch>
        </p:blipFill>
        <p:spPr bwMode="auto">
          <a:xfrm>
            <a:off x="1830388" y="2135188"/>
            <a:ext cx="5408612" cy="391036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2438400" y="2514600"/>
            <a:ext cx="4419600" cy="530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12800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7950" y="2043113"/>
            <a:ext cx="3846513" cy="277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r="39603"/>
          <a:stretch>
            <a:fillRect/>
          </a:stretch>
        </p:blipFill>
        <p:spPr bwMode="auto">
          <a:xfrm>
            <a:off x="1830388" y="2135188"/>
            <a:ext cx="5408612" cy="391036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</p:pic>
      <p:sp>
        <p:nvSpPr>
          <p:cNvPr id="7" name="6 Rectángulo"/>
          <p:cNvSpPr/>
          <p:nvPr/>
        </p:nvSpPr>
        <p:spPr>
          <a:xfrm>
            <a:off x="2438400" y="4267200"/>
            <a:ext cx="4419600" cy="685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97</a:t>
            </a:fld>
            <a:endParaRPr lang="en-US" dirty="0"/>
          </a:p>
        </p:txBody>
      </p:sp>
      <p:pic>
        <p:nvPicPr>
          <p:cNvPr id="128001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7950" y="2043113"/>
            <a:ext cx="3846513" cy="277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2222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7950" y="1914525"/>
            <a:ext cx="3846513" cy="303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Grafo de Advices permitidos</a:t>
            </a:r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D93096-5B34-4342-9326-69289CEAE4C2}" type="slidenum">
              <a:rPr lang="en-US" smtClean="0"/>
              <a:pPr/>
              <a:t>99</a:t>
            </a:fld>
            <a:endParaRPr lang="en-US" dirty="0"/>
          </a:p>
        </p:txBody>
      </p:sp>
      <p:pic>
        <p:nvPicPr>
          <p:cNvPr id="2232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14600" y="2039938"/>
            <a:ext cx="4114800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roduction to Microsoft® Office PowerPoint® 2007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Module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150000"/>
              </a:schemeClr>
            </a:gs>
            <a:gs pos="65000">
              <a:schemeClr val="bg1">
                <a:shade val="90000"/>
                <a:satMod val="375000"/>
              </a:schemeClr>
            </a:gs>
            <a:gs pos="100000">
              <a:schemeClr val="phClr">
                <a:tint val="88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3000"/>
                <a:satMod val="200000"/>
              </a:schemeClr>
              <a:schemeClr val="phClr">
                <a:tint val="78000"/>
                <a:satMod val="2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4600</Words>
  <Application>Microsoft Office PowerPoint</Application>
  <PresentationFormat>Presentación en pantalla (4:3)</PresentationFormat>
  <Paragraphs>1671</Paragraphs>
  <Slides>128</Slides>
  <Notes>128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128</vt:i4>
      </vt:variant>
    </vt:vector>
  </HeadingPairs>
  <TitlesOfParts>
    <vt:vector size="129" baseType="lpstr">
      <vt:lpstr>Introduction to Microsoft® Office PowerPoint® 2007</vt:lpstr>
      <vt:lpstr>Motor de Aspectos que Resuelve Interferencias Basado en Cumbia: Caso BPEL</vt:lpstr>
      <vt:lpstr>Agenda</vt:lpstr>
      <vt:lpstr>Agenda</vt:lpstr>
      <vt:lpstr>Contexto</vt:lpstr>
      <vt:lpstr>Aplicaciones Orientadas a Control</vt:lpstr>
      <vt:lpstr>Cuando todo comenzó… solo existía XPM…</vt:lpstr>
      <vt:lpstr>Cuando todo comenzó… solo existía XPM…</vt:lpstr>
      <vt:lpstr>Cuando todo comenzó… solo existía XPM…</vt:lpstr>
      <vt:lpstr>Objetos Abiertos</vt:lpstr>
      <vt:lpstr>Objetos Abiertos</vt:lpstr>
      <vt:lpstr>Objetos Abiertos</vt:lpstr>
      <vt:lpstr>Aplicaciones Cumbia</vt:lpstr>
      <vt:lpstr>Aplicaciones Cumbia</vt:lpstr>
      <vt:lpstr>Aplicaciones Cumbia</vt:lpstr>
      <vt:lpstr>Aplicaciones Cumbia</vt:lpstr>
      <vt:lpstr>Caffeine v1.0</vt:lpstr>
      <vt:lpstr>Agenda</vt:lpstr>
      <vt:lpstr>Problemas</vt:lpstr>
      <vt:lpstr>No perder la identidad de los elementos</vt:lpstr>
      <vt:lpstr>No perder la identidad de los elementos</vt:lpstr>
      <vt:lpstr>No perder la identidad de los elementos</vt:lpstr>
      <vt:lpstr>Agregar Comportamiento Transversal Modular…</vt:lpstr>
      <vt:lpstr>Agregar Comportamiento Transversal Modular…</vt:lpstr>
      <vt:lpstr>... y usando entidades de primera clase </vt:lpstr>
      <vt:lpstr>... y usando entidades de primera clase </vt:lpstr>
      <vt:lpstr>Sin provocar interferencia… </vt:lpstr>
      <vt:lpstr>Agenda</vt:lpstr>
      <vt:lpstr>Solución propuesta</vt:lpstr>
      <vt:lpstr>Para no perder la identidad de los elementos…</vt:lpstr>
      <vt:lpstr>Para no perder la identidad de los elementos…</vt:lpstr>
      <vt:lpstr>CaffeineWeb</vt:lpstr>
      <vt:lpstr>CaffeineWeb</vt:lpstr>
      <vt:lpstr>Agenda</vt:lpstr>
      <vt:lpstr>aspectCaffeine</vt:lpstr>
      <vt:lpstr>Para el resto… tomar conceptos de AOP</vt:lpstr>
      <vt:lpstr>Para el resto… tomar conceptos de AOP</vt:lpstr>
      <vt:lpstr>Para el resto… tomar conceptos de AOP</vt:lpstr>
      <vt:lpstr>Para el resto… tomar conceptos de AOP</vt:lpstr>
      <vt:lpstr>Para el resto… tomar conceptos de AOP</vt:lpstr>
      <vt:lpstr>Diapositiva 40</vt:lpstr>
      <vt:lpstr>Nuevo metamodelo de aspectos</vt:lpstr>
      <vt:lpstr>Nuevo metamodelo de aspectos</vt:lpstr>
      <vt:lpstr>Nuevo metamodelo de aspectos</vt:lpstr>
      <vt:lpstr>Nuevo metamodelo de aspectos</vt:lpstr>
      <vt:lpstr>Nuevo metamodelo de aspectos</vt:lpstr>
      <vt:lpstr>Como en AspectJ… modelo de join points</vt:lpstr>
      <vt:lpstr>Como en AspectJ… modelo de join points</vt:lpstr>
      <vt:lpstr>Como en AspectJ… modelo de join points</vt:lpstr>
      <vt:lpstr>Como en AspectJ… modelo de join points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puntos de corte</vt:lpstr>
      <vt:lpstr>Como en AspectJ… lenguaje de advices</vt:lpstr>
      <vt:lpstr>Como en AspectJ… lenguaje de advices</vt:lpstr>
      <vt:lpstr>Como en AspectJ… lenguaje de advices</vt:lpstr>
      <vt:lpstr>Como en AspectJ… lenguaje de advices</vt:lpstr>
      <vt:lpstr>Como en AspectJ… lenguaje de advices</vt:lpstr>
      <vt:lpstr>Como en AspectJ… lenguaje de advices</vt:lpstr>
      <vt:lpstr>Como en AspectJ… lenguaje de advices</vt:lpstr>
      <vt:lpstr>Como en AspectJ… lenguaje de advices</vt:lpstr>
      <vt:lpstr>Como en AspectJ… lenguaje de advices</vt:lpstr>
      <vt:lpstr>Tejido entre aspectos y los elementos de Caffeine</vt:lpstr>
      <vt:lpstr>Tejido entre aspectos y los elementos de Caffeine</vt:lpstr>
      <vt:lpstr>Tejido entre aspectos y los elementos de Caffeine</vt:lpstr>
      <vt:lpstr>Tejido entre aspectos y los elementos de Caffeine</vt:lpstr>
      <vt:lpstr>Tejido entre aspectos y los elementos de Caffeine</vt:lpstr>
      <vt:lpstr>Tejido entre aspectos y los elementos de Caffeine</vt:lpstr>
      <vt:lpstr>Tejido entre aspectos y los elementos de Caffeine</vt:lpstr>
      <vt:lpstr>Tejido entre aspectos y los elementos de Caffeine</vt:lpstr>
      <vt:lpstr>Tejido entre aspectos y los elementos de Caffeine</vt:lpstr>
      <vt:lpstr>Tejido entre aspectos y los elementos de Caffeine</vt:lpstr>
      <vt:lpstr>Tejido entre aspectos y los elementos de Caffeine</vt:lpstr>
      <vt:lpstr>Tejido entre aspectos y los elementos de Caffeine</vt:lpstr>
      <vt:lpstr>Nuevo problema… interferencia entre aspectos</vt:lpstr>
      <vt:lpstr>Nuevo problema… interferencia entre aspectos</vt:lpstr>
      <vt:lpstr>Solución propuesta… definición extra de comportamiento</vt:lpstr>
      <vt:lpstr>Solución propuesta… crear un grafo dirigido de advices</vt:lpstr>
      <vt:lpstr>Grafo de Advices permitidos</vt:lpstr>
      <vt:lpstr>Grafo de Advices permitidos</vt:lpstr>
      <vt:lpstr>Grafo de Advices permitidos</vt:lpstr>
      <vt:lpstr>Grafo de Advices permitidos</vt:lpstr>
      <vt:lpstr>Grafo de Advices permitidos</vt:lpstr>
      <vt:lpstr>Grafo de Advices permitidos</vt:lpstr>
      <vt:lpstr>Grafo de Advices permitidos</vt:lpstr>
      <vt:lpstr>Grafo de Advices permitidos</vt:lpstr>
      <vt:lpstr>Grafo de Advices permitidos</vt:lpstr>
      <vt:lpstr>Grafo de Advices permitidos</vt:lpstr>
      <vt:lpstr>Grafo de Advices permitidos</vt:lpstr>
      <vt:lpstr>Árbol de recubrimiento</vt:lpstr>
      <vt:lpstr>Grafo de Advices permitidos</vt:lpstr>
      <vt:lpstr>Árbol de recubrimiento</vt:lpstr>
      <vt:lpstr>Árbol de recubrimiento</vt:lpstr>
      <vt:lpstr>Árbol de recubrimiento</vt:lpstr>
      <vt:lpstr>Árbol de recubrimiento</vt:lpstr>
      <vt:lpstr>Árbol de recubrimiento</vt:lpstr>
      <vt:lpstr>Motor probado</vt:lpstr>
      <vt:lpstr>Motor probado</vt:lpstr>
      <vt:lpstr>Lenguaje de animación </vt:lpstr>
      <vt:lpstr>Lenguaje de animación </vt:lpstr>
      <vt:lpstr>Lenguaje de animación </vt:lpstr>
      <vt:lpstr>Lenguaje de animación </vt:lpstr>
      <vt:lpstr>Lenguaje de Animación </vt:lpstr>
      <vt:lpstr>Lenguaje de Animación </vt:lpstr>
      <vt:lpstr>Lenguaje de Animación </vt:lpstr>
      <vt:lpstr>Lenguaje de Animación </vt:lpstr>
      <vt:lpstr>Lenguaje de Animación </vt:lpstr>
      <vt:lpstr>Lenguaje de Animación </vt:lpstr>
      <vt:lpstr>Agenda</vt:lpstr>
      <vt:lpstr>Conclusiones</vt:lpstr>
      <vt:lpstr>Conclusiones</vt:lpstr>
      <vt:lpstr>Conclusiones</vt:lpstr>
      <vt:lpstr>Conclusiones</vt:lpstr>
    </vt:vector>
  </TitlesOfParts>
  <Manager/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2007-10-25T16:06:37Z</dcterms:created>
  <dcterms:modified xsi:type="dcterms:W3CDTF">2009-02-18T05:39:46Z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LCID">
    <vt:i4>3082</vt:i4>
  </property>
  <property fmtid="{D5CDD505-2E9C-101B-9397-08002B2CF9AE}" pid="3" name="_Version">
    <vt:lpwstr>12.0.4428</vt:lpwstr>
  </property>
  <property fmtid="{D5CDD505-2E9C-101B-9397-08002B2CF9AE}" pid="4" name="_TemplateID">
    <vt:lpwstr>TC101769263082</vt:lpwstr>
  </property>
</Properties>
</file>